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41"/>
    <p:restoredTop sz="96405"/>
  </p:normalViewPr>
  <p:slideViewPr>
    <p:cSldViewPr snapToGrid="0">
      <p:cViewPr varScale="1">
        <p:scale>
          <a:sx n="102" d="100"/>
          <a:sy n="102" d="100"/>
        </p:scale>
        <p:origin x="208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C3953-3032-A84E-57C5-42445A54E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6156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E07386-19EE-50C6-1FC8-AFADC1873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5831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431E5-BABE-F5FB-6EBE-5E760F8BA3F1}"/>
              </a:ext>
            </a:extLst>
          </p:cNvPr>
          <p:cNvSpPr/>
          <p:nvPr userDrawn="1"/>
        </p:nvSpPr>
        <p:spPr bwMode="auto">
          <a:xfrm>
            <a:off x="-1" y="0"/>
            <a:ext cx="12191999" cy="1492713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sp>
        <p:nvSpPr>
          <p:cNvPr id="8" name="Line 15">
            <a:extLst>
              <a:ext uri="{FF2B5EF4-FFF2-40B4-BE49-F238E27FC236}">
                <a16:creationId xmlns:a16="http://schemas.microsoft.com/office/drawing/2014/main" id="{1AA3387F-D8EC-81AF-B05A-E66B8B13C8A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1512590"/>
            <a:ext cx="12192000" cy="217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4064" tIns="47032" rIns="94064" bIns="47032"/>
          <a:lstStyle/>
          <a:p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4CE84C-BF75-F562-3F42-56FACE16DA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588" y="146295"/>
            <a:ext cx="1003548" cy="120012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A1EBCE4-E4ED-EA7F-E16A-DAA7EA5EFAF8}"/>
              </a:ext>
            </a:extLst>
          </p:cNvPr>
          <p:cNvSpPr txBox="1"/>
          <p:nvPr userDrawn="1"/>
        </p:nvSpPr>
        <p:spPr>
          <a:xfrm>
            <a:off x="1524000" y="47077"/>
            <a:ext cx="9144000" cy="1438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00" dirty="0">
                <a:solidFill>
                  <a:schemeClr val="bg1"/>
                </a:solidFill>
              </a:rPr>
              <a:t>UNIVERSITY OF DUHOK’S THIRD MISSION AND SOCIAL IMPACT SYMPOSIUM, 2025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Together Towards a Sustainable Society</a:t>
            </a:r>
          </a:p>
          <a:p>
            <a:pPr algn="ctr"/>
            <a:endParaRPr lang="en-US" sz="400" dirty="0">
              <a:solidFill>
                <a:schemeClr val="bg1"/>
              </a:solidFill>
            </a:endParaRPr>
          </a:p>
          <a:p>
            <a:pPr algn="ctr" rtl="1"/>
            <a:r>
              <a:rPr lang="ku-Arab-IQ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ئەرکێ سێیەمێ زانکۆیا دهۆک وکارتێکرنێن جڤاکی، سیمپۆزیەمێ ٢٠٢٥ </a:t>
            </a:r>
          </a:p>
          <a:p>
            <a:pPr algn="ctr"/>
            <a:r>
              <a:rPr lang="ku-Arab-IQ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پێکڤە بەرەف جڤاکەکێ بەردەوام</a:t>
            </a:r>
            <a:endParaRPr lang="en-GB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37D9E15-D0BC-A039-631D-3021D16E53EE}"/>
              </a:ext>
            </a:extLst>
          </p:cNvPr>
          <p:cNvSpPr/>
          <p:nvPr userDrawn="1"/>
        </p:nvSpPr>
        <p:spPr bwMode="auto">
          <a:xfrm>
            <a:off x="2" y="6274898"/>
            <a:ext cx="12191998" cy="583102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38D2936-8158-1F4D-7B91-787B2AA1D688}"/>
              </a:ext>
            </a:extLst>
          </p:cNvPr>
          <p:cNvSpPr txBox="1"/>
          <p:nvPr userDrawn="1"/>
        </p:nvSpPr>
        <p:spPr>
          <a:xfrm>
            <a:off x="1524002" y="6328213"/>
            <a:ext cx="9144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ku-Arab-IQ" sz="1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پێڤاژوویا بۆلۆنیا و پەرەپێدانا پروگرامان، زانکۆیا دهۆک </a:t>
            </a:r>
            <a:endParaRPr lang="ku-Arab-IQ" sz="1400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Bologna Process and </a:t>
            </a:r>
            <a:r>
              <a:rPr lang="en-US" sz="1200" dirty="0" err="1">
                <a:solidFill>
                  <a:schemeClr val="bg1"/>
                </a:solidFill>
              </a:rPr>
              <a:t>Programme</a:t>
            </a:r>
            <a:r>
              <a:rPr lang="en-US" sz="1200" dirty="0">
                <a:solidFill>
                  <a:schemeClr val="bg1"/>
                </a:solidFill>
              </a:rPr>
              <a:t> Development, University of Duhok </a:t>
            </a:r>
            <a:endParaRPr lang="ku-Arab-IQ" sz="1200" dirty="0">
              <a:solidFill>
                <a:schemeClr val="bg1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76DB441-044B-403D-8808-B3F682CD53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" y="6272982"/>
            <a:ext cx="454160" cy="58310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DA45D43-5310-68CA-000E-F743176CA4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273" y="6296172"/>
            <a:ext cx="457727" cy="54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47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624EB-D520-6106-4343-291BB9D71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9ACB62-435A-D7D5-26E1-CB5EA8432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C9B8D-F0F4-C09C-35B4-278C8BEB2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4718-B9FC-0C44-A3FE-4387472F13AA}" type="datetimeFigureOut">
              <a:rPr lang="en-US" smtClean="0"/>
              <a:t>7/7/25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FE151-CC01-1F73-AA8F-9F9328F81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3217D-ADD1-1377-815E-BD7778A8A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6C332-18C3-1140-9313-A7EBCA54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1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62CFF6-AEAB-3C9A-2300-E76A01714E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2A7CA-C9B1-249F-B906-4D150845C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5A1F0-7E4F-4CB1-06B4-E83FC1A7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4718-B9FC-0C44-A3FE-4387472F13AA}" type="datetimeFigureOut">
              <a:rPr lang="en-US" smtClean="0"/>
              <a:t>7/7/25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26E96-6819-259B-4431-8BE7A0385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5D473-6A90-9956-9D42-9083D5BF3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6C332-18C3-1140-9313-A7EBCA54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63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8287B-D379-CF22-0B2B-2E2F6A9F6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0043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7A9B9F-DA14-39D5-D715-390010DF8C27}"/>
              </a:ext>
            </a:extLst>
          </p:cNvPr>
          <p:cNvSpPr/>
          <p:nvPr userDrawn="1"/>
        </p:nvSpPr>
        <p:spPr bwMode="auto">
          <a:xfrm>
            <a:off x="-1" y="0"/>
            <a:ext cx="12191999" cy="1492713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sp>
        <p:nvSpPr>
          <p:cNvPr id="8" name="Line 15">
            <a:extLst>
              <a:ext uri="{FF2B5EF4-FFF2-40B4-BE49-F238E27FC236}">
                <a16:creationId xmlns:a16="http://schemas.microsoft.com/office/drawing/2014/main" id="{17BCF866-7BF5-1861-C2D4-A772E8EE167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1512589"/>
            <a:ext cx="12191998" cy="1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4064" tIns="47032" rIns="94064" bIns="47032"/>
          <a:lstStyle/>
          <a:p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79D1B5-C305-D1B3-AB8A-A248B0D10558}"/>
              </a:ext>
            </a:extLst>
          </p:cNvPr>
          <p:cNvSpPr/>
          <p:nvPr userDrawn="1"/>
        </p:nvSpPr>
        <p:spPr bwMode="auto">
          <a:xfrm>
            <a:off x="2" y="6274898"/>
            <a:ext cx="12191998" cy="583102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774CF89-621E-F1E5-2E90-431A5FB374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" y="6272982"/>
            <a:ext cx="454160" cy="58310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B0A571D-9BA8-9E27-1715-5496140DAD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273" y="6296172"/>
            <a:ext cx="457727" cy="547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3C1FE92-F943-6B53-F695-2A8E0D965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83574"/>
            <a:ext cx="10515600" cy="1325563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DB8D78-3AD6-92C1-1602-B16B8C311E1D}"/>
              </a:ext>
            </a:extLst>
          </p:cNvPr>
          <p:cNvSpPr txBox="1"/>
          <p:nvPr userDrawn="1"/>
        </p:nvSpPr>
        <p:spPr>
          <a:xfrm>
            <a:off x="1524002" y="6328213"/>
            <a:ext cx="9144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ku-Arab-IQ" sz="1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پێڤاژوویا بۆلۆنیا و پەرەپێدانا پروگرامان، زانکۆیا دهۆک </a:t>
            </a:r>
            <a:endParaRPr lang="ku-Arab-IQ" sz="1400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Bologna Process and </a:t>
            </a:r>
            <a:r>
              <a:rPr lang="en-US" sz="1200" dirty="0" err="1">
                <a:solidFill>
                  <a:schemeClr val="bg1"/>
                </a:solidFill>
              </a:rPr>
              <a:t>Programme</a:t>
            </a:r>
            <a:r>
              <a:rPr lang="en-US" sz="1200" dirty="0">
                <a:solidFill>
                  <a:schemeClr val="bg1"/>
                </a:solidFill>
              </a:rPr>
              <a:t> Development, University of Duhok </a:t>
            </a:r>
            <a:endParaRPr lang="ku-Arab-IQ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42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68B2E-007F-FB66-10C6-E10FF0085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CDE4F-CF40-6F51-963D-A7BD0438E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596A8-C47C-E122-8AC1-0C0F7D988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4718-B9FC-0C44-A3FE-4387472F13AA}" type="datetimeFigureOut">
              <a:rPr lang="en-US" smtClean="0"/>
              <a:t>7/7/25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3A7AC-2DA9-1CEB-85BA-9017502C3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7115D-2CF0-E6BB-3839-539832EEE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6C332-18C3-1140-9313-A7EBCA54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9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BD5B6-5808-7507-CE51-66AB415D1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44AE9-FA0D-3918-5D4B-D1CED16F7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2DBA86-3845-A22C-A9E7-033183B99D02}"/>
              </a:ext>
            </a:extLst>
          </p:cNvPr>
          <p:cNvSpPr/>
          <p:nvPr userDrawn="1"/>
        </p:nvSpPr>
        <p:spPr bwMode="auto">
          <a:xfrm>
            <a:off x="-1" y="0"/>
            <a:ext cx="12191999" cy="1492713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sp>
        <p:nvSpPr>
          <p:cNvPr id="9" name="Line 15">
            <a:extLst>
              <a:ext uri="{FF2B5EF4-FFF2-40B4-BE49-F238E27FC236}">
                <a16:creationId xmlns:a16="http://schemas.microsoft.com/office/drawing/2014/main" id="{9A58052F-D598-6AB3-D429-8785DB5A177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1512589"/>
            <a:ext cx="12191998" cy="1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4064" tIns="47032" rIns="94064" bIns="47032"/>
          <a:lstStyle/>
          <a:p>
            <a:endParaRPr lang="en-GB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8AE10B4-1189-123A-5EEC-AECFBD830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83574"/>
            <a:ext cx="10515600" cy="1325563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1D409B-9275-4579-DADC-627570D3259E}"/>
              </a:ext>
            </a:extLst>
          </p:cNvPr>
          <p:cNvSpPr/>
          <p:nvPr userDrawn="1"/>
        </p:nvSpPr>
        <p:spPr bwMode="auto">
          <a:xfrm>
            <a:off x="2" y="6274898"/>
            <a:ext cx="12191998" cy="583102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2819CA-43AB-B7F1-D5D7-AEA26754CD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" y="6272982"/>
            <a:ext cx="454160" cy="58310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8FEB031-C52D-A2F8-9F74-222DEF4EACF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273" y="6296172"/>
            <a:ext cx="457727" cy="54738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117962F-FDDC-6274-C640-DAA9B15C403B}"/>
              </a:ext>
            </a:extLst>
          </p:cNvPr>
          <p:cNvSpPr txBox="1"/>
          <p:nvPr userDrawn="1"/>
        </p:nvSpPr>
        <p:spPr>
          <a:xfrm>
            <a:off x="1524002" y="6328213"/>
            <a:ext cx="9144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ku-Arab-IQ" sz="1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پێڤاژوویا بۆلۆنیا و پەرەپێدانا پروگرامان، زانکۆیا دهۆک </a:t>
            </a:r>
            <a:endParaRPr lang="ku-Arab-IQ" sz="1400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Bologna Process and </a:t>
            </a:r>
            <a:r>
              <a:rPr lang="en-US" sz="1200" dirty="0" err="1">
                <a:solidFill>
                  <a:schemeClr val="bg1"/>
                </a:solidFill>
              </a:rPr>
              <a:t>Programme</a:t>
            </a:r>
            <a:r>
              <a:rPr lang="en-US" sz="1200" dirty="0">
                <a:solidFill>
                  <a:schemeClr val="bg1"/>
                </a:solidFill>
              </a:rPr>
              <a:t> Development, University of Duhok </a:t>
            </a:r>
            <a:endParaRPr lang="ku-Arab-IQ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824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B4ED8-8396-CD50-8A53-9595D2EC8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7C7696-F023-2F49-81F7-A593EBE20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07A82-69D6-744C-2503-8611637E7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9BFA0-FD74-C13F-E706-B18EBFCC21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2374E6-AD69-3D6C-D596-A2EAEF47E7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78CDFC-501F-A6E7-05A6-BC80FB02A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4718-B9FC-0C44-A3FE-4387472F13AA}" type="datetimeFigureOut">
              <a:rPr lang="en-US" smtClean="0"/>
              <a:t>7/7/25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A7D938-DBF9-A818-CFD0-3989DA5E6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D3363A-C69F-F07A-7881-EAF6CA639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6C332-18C3-1140-9313-A7EBCA54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5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4BDAD45-E8CD-3D27-DE8D-F02261556D69}"/>
              </a:ext>
            </a:extLst>
          </p:cNvPr>
          <p:cNvSpPr/>
          <p:nvPr userDrawn="1"/>
        </p:nvSpPr>
        <p:spPr bwMode="auto">
          <a:xfrm>
            <a:off x="-1" y="0"/>
            <a:ext cx="12191999" cy="1492713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sp>
        <p:nvSpPr>
          <p:cNvPr id="7" name="Line 15">
            <a:extLst>
              <a:ext uri="{FF2B5EF4-FFF2-40B4-BE49-F238E27FC236}">
                <a16:creationId xmlns:a16="http://schemas.microsoft.com/office/drawing/2014/main" id="{084B073A-26E6-4312-6358-24B95A7D0C4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1512589"/>
            <a:ext cx="12191998" cy="1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4064" tIns="47032" rIns="94064" bIns="47032"/>
          <a:lstStyle/>
          <a:p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CB7DE-8972-B4D3-FA5B-FCD77F7AE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83574"/>
            <a:ext cx="10515600" cy="1325563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B380286-3622-D4B7-0572-515ED2F909FA}"/>
              </a:ext>
            </a:extLst>
          </p:cNvPr>
          <p:cNvSpPr/>
          <p:nvPr userDrawn="1"/>
        </p:nvSpPr>
        <p:spPr bwMode="auto">
          <a:xfrm>
            <a:off x="2" y="6274898"/>
            <a:ext cx="12191998" cy="583102"/>
          </a:xfrm>
          <a:prstGeom prst="rect">
            <a:avLst/>
          </a:prstGeom>
          <a:solidFill>
            <a:srgbClr val="2D67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defTabSz="2859088">
              <a:defRPr/>
            </a:pPr>
            <a:endParaRPr lang="en-GB" sz="2000" dirty="0">
              <a:latin typeface="Aria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D3850F4-07F8-D409-F0E4-0955F20666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" y="6272982"/>
            <a:ext cx="454160" cy="5831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E5E8C1B-4B8E-B81F-730D-948B519E9A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273" y="6296172"/>
            <a:ext cx="457727" cy="54738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3821B77-2770-0D7E-9A55-D5EDA671F075}"/>
              </a:ext>
            </a:extLst>
          </p:cNvPr>
          <p:cNvSpPr txBox="1"/>
          <p:nvPr userDrawn="1"/>
        </p:nvSpPr>
        <p:spPr>
          <a:xfrm>
            <a:off x="1524002" y="6328213"/>
            <a:ext cx="9144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ku-Arab-IQ" sz="1400" b="1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پێڤاژوویا بۆلۆنیا و پەرەپێدانا پروگرامان، زانکۆیا دهۆک </a:t>
            </a:r>
            <a:endParaRPr lang="ku-Arab-IQ" sz="1400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Bologna Process and </a:t>
            </a:r>
            <a:r>
              <a:rPr lang="en-US" sz="1200" dirty="0" err="1">
                <a:solidFill>
                  <a:schemeClr val="bg1"/>
                </a:solidFill>
              </a:rPr>
              <a:t>Programme</a:t>
            </a:r>
            <a:r>
              <a:rPr lang="en-US" sz="1200" dirty="0">
                <a:solidFill>
                  <a:schemeClr val="bg1"/>
                </a:solidFill>
              </a:rPr>
              <a:t> Development, University of Duhok </a:t>
            </a:r>
            <a:endParaRPr lang="ku-Arab-IQ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4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D59B2D-E4CD-D0B9-9393-0DEDFDF24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4718-B9FC-0C44-A3FE-4387472F13AA}" type="datetimeFigureOut">
              <a:rPr lang="en-US" smtClean="0"/>
              <a:t>7/7/25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A2A863-1EB4-2C8A-07A6-D4EDF7D99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14A01-770E-9804-0F12-7DA61C482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6C332-18C3-1140-9313-A7EBCA54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551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69C16-1E20-2BE4-1AC5-57E6C0469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B3D6-4579-37B2-FEF2-2D57A9DCE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C5C49-3ECC-830A-5946-BD7A163F6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139497-3484-C174-F554-AD9EB28C3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4718-B9FC-0C44-A3FE-4387472F13AA}" type="datetimeFigureOut">
              <a:rPr lang="en-US" smtClean="0"/>
              <a:t>7/7/25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6CD3D-3E03-66FE-2F5A-DF36C4C18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4B0E0A-741C-8AF6-530F-353F165EC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6C332-18C3-1140-9313-A7EBCA54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7EEC-4C1A-67C7-7F4B-DA4727386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903A46-9560-DCFE-57DB-F27A4D165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32537-24BD-93E6-56AB-A75592FC3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AEF42-DCB7-C952-2D22-18557DD9D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4718-B9FC-0C44-A3FE-4387472F13AA}" type="datetimeFigureOut">
              <a:rPr lang="en-US" smtClean="0"/>
              <a:t>7/7/25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BF8E6-E4D3-2132-6880-EABB5CC68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2CB27E-B7F6-6724-353A-F76628BD2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6C332-18C3-1140-9313-A7EBCA54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17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86B8E3-53B5-1D61-F69F-4254A8CA2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4E1E9-78F9-D4BA-F067-2DE2385E8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03F85-4738-5593-141A-4146E5BD9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B4718-B9FC-0C44-A3FE-4387472F13AA}" type="datetimeFigureOut">
              <a:rPr lang="en-US" smtClean="0"/>
              <a:t>7/7/25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AD0C9-16AC-EC03-7CD8-247BBC859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D39C4-5256-7495-A41A-14CDAD9CC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6C332-18C3-1140-9313-A7EBCA54C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62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Q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53E6B-6EDF-BA63-ADA8-C3A494C09D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60A2A1-3E62-EA86-9D36-7F0AE757CB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03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0AF07F-B275-0A4B-FE61-B76C34CEB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FCB50C-425B-A1F4-0CDD-A5166A5A4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2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Sheheen</dc:creator>
  <cp:lastModifiedBy>Sheheen</cp:lastModifiedBy>
  <cp:revision>4</cp:revision>
  <dcterms:created xsi:type="dcterms:W3CDTF">2025-07-07T09:07:58Z</dcterms:created>
  <dcterms:modified xsi:type="dcterms:W3CDTF">2025-07-07T10:58:11Z</dcterms:modified>
</cp:coreProperties>
</file>