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693400" cy="15122525"/>
  <p:notesSz cx="6742113" cy="98758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69900" indent="-127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39800" indent="-254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409700" indent="-381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81188" indent="-52388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6793"/>
    <a:srgbClr val="BBC9E3"/>
    <a:srgbClr val="005BBB"/>
    <a:srgbClr val="123FAE"/>
    <a:srgbClr val="1A68C0"/>
    <a:srgbClr val="0033CC"/>
    <a:srgbClr val="B9B9B9"/>
    <a:srgbClr val="05A4EB"/>
    <a:srgbClr val="3881B8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8" d="100"/>
          <a:sy n="58" d="100"/>
        </p:scale>
        <p:origin x="1255" y="-2666"/>
      </p:cViewPr>
      <p:guideLst>
        <p:guide orient="horz" pos="4763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6902" y="9492915"/>
            <a:ext cx="17869290" cy="655001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53804" y="17317005"/>
            <a:ext cx="14715487" cy="7809908"/>
          </a:xfrm>
        </p:spPr>
        <p:txBody>
          <a:bodyPr/>
          <a:lstStyle>
            <a:lvl1pPr marL="0" indent="0" algn="ctr">
              <a:buNone/>
              <a:defRPr/>
            </a:lvl1pPr>
            <a:lvl2pPr marL="470322" indent="0" algn="ctr">
              <a:buNone/>
              <a:defRPr/>
            </a:lvl2pPr>
            <a:lvl3pPr marL="940643" indent="0" algn="ctr">
              <a:buNone/>
              <a:defRPr/>
            </a:lvl3pPr>
            <a:lvl4pPr marL="1410965" indent="0" algn="ctr">
              <a:buNone/>
              <a:defRPr/>
            </a:lvl4pPr>
            <a:lvl5pPr marL="1881287" indent="0" algn="ctr">
              <a:buNone/>
              <a:defRPr/>
            </a:lvl5pPr>
            <a:lvl6pPr marL="2351608" indent="0" algn="ctr">
              <a:buNone/>
              <a:defRPr/>
            </a:lvl6pPr>
            <a:lvl7pPr marL="2821930" indent="0" algn="ctr">
              <a:buNone/>
              <a:defRPr/>
            </a:lvl7pPr>
            <a:lvl8pPr marL="3292251" indent="0" algn="ctr">
              <a:buNone/>
              <a:defRPr/>
            </a:lvl8pPr>
            <a:lvl9pPr marL="376257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59101F-E242-BD47-30A1-C7D85D63AC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EBB88D-558B-2C2E-9164-74F94C4347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865A63B-957C-40FE-7DB2-E4DF857887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E8244C-9D96-4AF4-B019-28DC86C7DB9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0234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A6456E-4142-EBB3-FC8E-E5268B0216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E4E5729-CF3A-3910-8B98-27322A0842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B092E7B-9621-D24A-B68B-203D3863E8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D787F0-302D-4905-9A61-9913C5B1AB4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43890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42252" y="1224436"/>
            <a:ext cx="4729574" cy="260724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1268" y="1224436"/>
            <a:ext cx="14082466" cy="260724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F8CDA6-4E87-C265-2BE1-5222849DCE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F68B6D-595E-F310-B93D-6DB46B7C1F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92052C-ED6A-130F-9D7D-9050F0C133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2C93CC-C334-49A4-BF9C-65832E6ADF0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53231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56B217-1D19-EBF8-1D8B-D4F820EB59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E3AE59-4052-EA71-DBDB-3AF463A225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7EBDA52-AEF1-77D1-E763-3032CCAD31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8C0CA9-9808-496D-A39E-BA1AE5BCF4E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8299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0551" y="19635868"/>
            <a:ext cx="17869290" cy="6070171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0551" y="12951117"/>
            <a:ext cx="17869290" cy="6684751"/>
          </a:xfrm>
        </p:spPr>
        <p:txBody>
          <a:bodyPr anchor="b"/>
          <a:lstStyle>
            <a:lvl1pPr marL="0" indent="0">
              <a:buNone/>
              <a:defRPr sz="2100"/>
            </a:lvl1pPr>
            <a:lvl2pPr marL="470322" indent="0">
              <a:buNone/>
              <a:defRPr sz="1900"/>
            </a:lvl2pPr>
            <a:lvl3pPr marL="940643" indent="0">
              <a:buNone/>
              <a:defRPr sz="1600"/>
            </a:lvl3pPr>
            <a:lvl4pPr marL="1410965" indent="0">
              <a:buNone/>
              <a:defRPr sz="1400"/>
            </a:lvl4pPr>
            <a:lvl5pPr marL="1881287" indent="0">
              <a:buNone/>
              <a:defRPr sz="1400"/>
            </a:lvl5pPr>
            <a:lvl6pPr marL="2351608" indent="0">
              <a:buNone/>
              <a:defRPr sz="1400"/>
            </a:lvl6pPr>
            <a:lvl7pPr marL="2821930" indent="0">
              <a:buNone/>
              <a:defRPr sz="1400"/>
            </a:lvl7pPr>
            <a:lvl8pPr marL="3292251" indent="0">
              <a:buNone/>
              <a:defRPr sz="1400"/>
            </a:lvl8pPr>
            <a:lvl9pPr marL="376257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D5DCA94-A24B-0CC9-B18D-977E7745A8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D77B3D-E20B-6622-9562-BE8B0421A7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ACD560-1DF6-006C-5C49-34A82BF9D4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046E25-C51F-437E-986F-997FA064CA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3523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1268" y="7131506"/>
            <a:ext cx="9406020" cy="20165352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65807" y="7131506"/>
            <a:ext cx="9406019" cy="20165352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9FADC1-0677-371E-196D-DA6C7C111B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7DED94-648F-8188-CAAD-0778BD522B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8A0E89-ED9C-D420-DFBC-F11D82348C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A47BE3-B9F4-4877-904D-6EE58E618B3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2894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268" y="6840763"/>
            <a:ext cx="9288459" cy="285071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0322" indent="0">
              <a:buNone/>
              <a:defRPr sz="2100" b="1"/>
            </a:lvl2pPr>
            <a:lvl3pPr marL="940643" indent="0">
              <a:buNone/>
              <a:defRPr sz="1900" b="1"/>
            </a:lvl3pPr>
            <a:lvl4pPr marL="1410965" indent="0">
              <a:buNone/>
              <a:defRPr sz="1600" b="1"/>
            </a:lvl4pPr>
            <a:lvl5pPr marL="1881287" indent="0">
              <a:buNone/>
              <a:defRPr sz="1600" b="1"/>
            </a:lvl5pPr>
            <a:lvl6pPr marL="2351608" indent="0">
              <a:buNone/>
              <a:defRPr sz="1600" b="1"/>
            </a:lvl6pPr>
            <a:lvl7pPr marL="2821930" indent="0">
              <a:buNone/>
              <a:defRPr sz="1600" b="1"/>
            </a:lvl7pPr>
            <a:lvl8pPr marL="3292251" indent="0">
              <a:buNone/>
              <a:defRPr sz="1600" b="1"/>
            </a:lvl8pPr>
            <a:lvl9pPr marL="376257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1268" y="9691472"/>
            <a:ext cx="9288459" cy="17605385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679976" y="6840763"/>
            <a:ext cx="9291850" cy="285071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0322" indent="0">
              <a:buNone/>
              <a:defRPr sz="2100" b="1"/>
            </a:lvl2pPr>
            <a:lvl3pPr marL="940643" indent="0">
              <a:buNone/>
              <a:defRPr sz="1900" b="1"/>
            </a:lvl3pPr>
            <a:lvl4pPr marL="1410965" indent="0">
              <a:buNone/>
              <a:defRPr sz="1600" b="1"/>
            </a:lvl4pPr>
            <a:lvl5pPr marL="1881287" indent="0">
              <a:buNone/>
              <a:defRPr sz="1600" b="1"/>
            </a:lvl5pPr>
            <a:lvl6pPr marL="2351608" indent="0">
              <a:buNone/>
              <a:defRPr sz="1600" b="1"/>
            </a:lvl6pPr>
            <a:lvl7pPr marL="2821930" indent="0">
              <a:buNone/>
              <a:defRPr sz="1600" b="1"/>
            </a:lvl7pPr>
            <a:lvl8pPr marL="3292251" indent="0">
              <a:buNone/>
              <a:defRPr sz="1600" b="1"/>
            </a:lvl8pPr>
            <a:lvl9pPr marL="376257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679976" y="9691472"/>
            <a:ext cx="9291850" cy="17605385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C23F37E-385E-912A-49E9-097B83D7F2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3CD49AA-D170-C953-FF29-380EFBA140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84E6582-8F98-AB48-77AB-56615FB291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0B143F-7CE9-4652-A3C8-0FB2F4A5C95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77018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6FE108A-F083-8E6B-86C1-E21665941F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5411F51-288B-EFB0-073D-5D164E0775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CEAB5C6-BE93-F575-9DAF-AA38A639F5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857FF1-C136-49F3-85A5-E4DB4423D41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27780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069857E-F648-2E66-0D56-D15F25885D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8B87090-A0A9-751C-2FB6-F84061C540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27E7281-D049-0D30-9986-8CA02559F8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E2B03C-6A6E-41F9-B124-29E8D7A1A06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348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1268" y="1217346"/>
            <a:ext cx="6916889" cy="517666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19106" y="1217345"/>
            <a:ext cx="11752721" cy="260795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51268" y="6394007"/>
            <a:ext cx="6916889" cy="20902849"/>
          </a:xfrm>
        </p:spPr>
        <p:txBody>
          <a:bodyPr/>
          <a:lstStyle>
            <a:lvl1pPr marL="0" indent="0">
              <a:buNone/>
              <a:defRPr sz="1400"/>
            </a:lvl1pPr>
            <a:lvl2pPr marL="470322" indent="0">
              <a:buNone/>
              <a:defRPr sz="1200"/>
            </a:lvl2pPr>
            <a:lvl3pPr marL="940643" indent="0">
              <a:buNone/>
              <a:defRPr sz="1000"/>
            </a:lvl3pPr>
            <a:lvl4pPr marL="1410965" indent="0">
              <a:buNone/>
              <a:defRPr sz="900"/>
            </a:lvl4pPr>
            <a:lvl5pPr marL="1881287" indent="0">
              <a:buNone/>
              <a:defRPr sz="900"/>
            </a:lvl5pPr>
            <a:lvl6pPr marL="2351608" indent="0">
              <a:buNone/>
              <a:defRPr sz="900"/>
            </a:lvl6pPr>
            <a:lvl7pPr marL="2821930" indent="0">
              <a:buNone/>
              <a:defRPr sz="900"/>
            </a:lvl7pPr>
            <a:lvl8pPr marL="3292251" indent="0">
              <a:buNone/>
              <a:defRPr sz="900"/>
            </a:lvl8pPr>
            <a:lvl9pPr marL="376257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58369A-A24E-08F4-8AEC-11CF3E8424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F175C8-C006-5EC9-0938-F735273003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84419A-D231-348C-2DAB-19AFCDAA9A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D6B960-22DD-41E0-A7E7-FC994F4805A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3793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0292" y="21392152"/>
            <a:ext cx="12614082" cy="252451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20292" y="2730161"/>
            <a:ext cx="12614082" cy="18335791"/>
          </a:xfrm>
        </p:spPr>
        <p:txBody>
          <a:bodyPr lIns="294019" tIns="147016" rIns="294019" bIns="147016"/>
          <a:lstStyle>
            <a:lvl1pPr marL="0" indent="0">
              <a:buNone/>
              <a:defRPr sz="3300"/>
            </a:lvl1pPr>
            <a:lvl2pPr marL="470322" indent="0">
              <a:buNone/>
              <a:defRPr sz="2900"/>
            </a:lvl2pPr>
            <a:lvl3pPr marL="940643" indent="0">
              <a:buNone/>
              <a:defRPr sz="2500"/>
            </a:lvl3pPr>
            <a:lvl4pPr marL="1410965" indent="0">
              <a:buNone/>
              <a:defRPr sz="2100"/>
            </a:lvl4pPr>
            <a:lvl5pPr marL="1881287" indent="0">
              <a:buNone/>
              <a:defRPr sz="2100"/>
            </a:lvl5pPr>
            <a:lvl6pPr marL="2351608" indent="0">
              <a:buNone/>
              <a:defRPr sz="2100"/>
            </a:lvl6pPr>
            <a:lvl7pPr marL="2821930" indent="0">
              <a:buNone/>
              <a:defRPr sz="2100"/>
            </a:lvl7pPr>
            <a:lvl8pPr marL="3292251" indent="0">
              <a:buNone/>
              <a:defRPr sz="2100"/>
            </a:lvl8pPr>
            <a:lvl9pPr marL="3762573" indent="0">
              <a:buNone/>
              <a:defRPr sz="21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20292" y="23916662"/>
            <a:ext cx="12614082" cy="3585845"/>
          </a:xfrm>
        </p:spPr>
        <p:txBody>
          <a:bodyPr/>
          <a:lstStyle>
            <a:lvl1pPr marL="0" indent="0">
              <a:buNone/>
              <a:defRPr sz="1400"/>
            </a:lvl1pPr>
            <a:lvl2pPr marL="470322" indent="0">
              <a:buNone/>
              <a:defRPr sz="1200"/>
            </a:lvl2pPr>
            <a:lvl3pPr marL="940643" indent="0">
              <a:buNone/>
              <a:defRPr sz="1000"/>
            </a:lvl3pPr>
            <a:lvl4pPr marL="1410965" indent="0">
              <a:buNone/>
              <a:defRPr sz="900"/>
            </a:lvl4pPr>
            <a:lvl5pPr marL="1881287" indent="0">
              <a:buNone/>
              <a:defRPr sz="900"/>
            </a:lvl5pPr>
            <a:lvl6pPr marL="2351608" indent="0">
              <a:buNone/>
              <a:defRPr sz="900"/>
            </a:lvl6pPr>
            <a:lvl7pPr marL="2821930" indent="0">
              <a:buNone/>
              <a:defRPr sz="900"/>
            </a:lvl7pPr>
            <a:lvl8pPr marL="3292251" indent="0">
              <a:buNone/>
              <a:defRPr sz="900"/>
            </a:lvl8pPr>
            <a:lvl9pPr marL="376257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DF6686-65A2-A003-B62B-EEF28ACF1E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7E883B-2BEA-05DA-EFF4-316D52FCB9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6B3B855-C478-5E52-316C-728D978537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27BA16-BDB9-4883-BF01-DDAD168AF0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7101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E2D2659-933D-8790-18A5-351E7F6D4F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606425"/>
            <a:ext cx="9623425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7408" tIns="73708" rIns="147408" bIns="737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FBDA60D-3BC7-DBC0-87AE-20D838E3E4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3529013"/>
            <a:ext cx="9623425" cy="997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7408" tIns="73708" rIns="147408" bIns="73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182E1C0-BBB2-0956-2B9B-853C058656A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13771563"/>
            <a:ext cx="2495550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7408" tIns="73708" rIns="147408" bIns="73708" numCol="1" anchor="t" anchorCtr="0" compatLnSpc="1">
            <a:prstTxWarp prst="textNoShape">
              <a:avLst/>
            </a:prstTxWarp>
          </a:bodyPr>
          <a:lstStyle>
            <a:lvl1pPr>
              <a:defRPr sz="2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47A7BCD-F8A4-A010-C26D-9957A929D5F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2838" y="13771563"/>
            <a:ext cx="3387725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7408" tIns="73708" rIns="147408" bIns="73708" numCol="1" anchor="t" anchorCtr="0" compatLnSpc="1">
            <a:prstTxWarp prst="textNoShape">
              <a:avLst/>
            </a:prstTxWarp>
          </a:bodyPr>
          <a:lstStyle>
            <a:lvl1pPr algn="ctr">
              <a:defRPr sz="2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44CE1C4-76DA-76BC-DBB1-8D2BFA355A2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2863" y="13771563"/>
            <a:ext cx="2495550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7408" tIns="73708" rIns="147408" bIns="73708" numCol="1" anchor="t" anchorCtr="0" compatLnSpc="1">
            <a:prstTxWarp prst="textNoShape">
              <a:avLst/>
            </a:prstTxWarp>
          </a:bodyPr>
          <a:lstStyle>
            <a:lvl1pPr algn="r">
              <a:defRPr sz="2300"/>
            </a:lvl1pPr>
          </a:lstStyle>
          <a:p>
            <a:fld id="{3500C007-B20E-4263-AC83-0F7BCCA3325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3200" rtl="0" eaLnBrk="0" fontAlgn="base" hangingPunct="0">
        <a:spcBef>
          <a:spcPct val="0"/>
        </a:spcBef>
        <a:spcAft>
          <a:spcPct val="0"/>
        </a:spcAft>
        <a:defRPr sz="7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473200" rtl="0" eaLnBrk="0" fontAlgn="base" hangingPunct="0">
        <a:spcBef>
          <a:spcPct val="0"/>
        </a:spcBef>
        <a:spcAft>
          <a:spcPct val="0"/>
        </a:spcAft>
        <a:defRPr sz="7100">
          <a:solidFill>
            <a:schemeClr val="tx2"/>
          </a:solidFill>
          <a:latin typeface="Arial" charset="0"/>
        </a:defRPr>
      </a:lvl2pPr>
      <a:lvl3pPr algn="ctr" defTabSz="1473200" rtl="0" eaLnBrk="0" fontAlgn="base" hangingPunct="0">
        <a:spcBef>
          <a:spcPct val="0"/>
        </a:spcBef>
        <a:spcAft>
          <a:spcPct val="0"/>
        </a:spcAft>
        <a:defRPr sz="7100">
          <a:solidFill>
            <a:schemeClr val="tx2"/>
          </a:solidFill>
          <a:latin typeface="Arial" charset="0"/>
        </a:defRPr>
      </a:lvl3pPr>
      <a:lvl4pPr algn="ctr" defTabSz="1473200" rtl="0" eaLnBrk="0" fontAlgn="base" hangingPunct="0">
        <a:spcBef>
          <a:spcPct val="0"/>
        </a:spcBef>
        <a:spcAft>
          <a:spcPct val="0"/>
        </a:spcAft>
        <a:defRPr sz="7100">
          <a:solidFill>
            <a:schemeClr val="tx2"/>
          </a:solidFill>
          <a:latin typeface="Arial" charset="0"/>
        </a:defRPr>
      </a:lvl4pPr>
      <a:lvl5pPr algn="ctr" defTabSz="1473200" rtl="0" eaLnBrk="0" fontAlgn="base" hangingPunct="0">
        <a:spcBef>
          <a:spcPct val="0"/>
        </a:spcBef>
        <a:spcAft>
          <a:spcPct val="0"/>
        </a:spcAft>
        <a:defRPr sz="7100">
          <a:solidFill>
            <a:schemeClr val="tx2"/>
          </a:solidFill>
          <a:latin typeface="Arial" charset="0"/>
        </a:defRPr>
      </a:lvl5pPr>
      <a:lvl6pPr marL="470322" algn="ctr" defTabSz="2941144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6pPr>
      <a:lvl7pPr marL="940643" algn="ctr" defTabSz="2941144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7pPr>
      <a:lvl8pPr marL="1410965" algn="ctr" defTabSz="2941144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8pPr>
      <a:lvl9pPr marL="1881287" algn="ctr" defTabSz="2941144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9pPr>
    </p:titleStyle>
    <p:bodyStyle>
      <a:lvl1pPr marL="554038" indent="-554038" algn="l" defTabSz="1473200" rtl="0" eaLnBrk="0" fontAlgn="base" hangingPunct="0">
        <a:spcBef>
          <a:spcPct val="20000"/>
        </a:spcBef>
        <a:spcAft>
          <a:spcPct val="0"/>
        </a:spcAft>
        <a:buChar char="•"/>
        <a:defRPr sz="5200">
          <a:solidFill>
            <a:schemeClr val="tx1"/>
          </a:solidFill>
          <a:latin typeface="+mn-lt"/>
          <a:ea typeface="+mn-ea"/>
          <a:cs typeface="+mn-cs"/>
        </a:defRPr>
      </a:lvl1pPr>
      <a:lvl2pPr marL="1198563" indent="-460375" algn="l" defTabSz="1473200" rtl="0" eaLnBrk="0" fontAlgn="base" hangingPunct="0">
        <a:spcBef>
          <a:spcPct val="20000"/>
        </a:spcBef>
        <a:spcAft>
          <a:spcPct val="0"/>
        </a:spcAft>
        <a:buChar char="–"/>
        <a:defRPr sz="4500">
          <a:solidFill>
            <a:schemeClr val="tx1"/>
          </a:solidFill>
          <a:latin typeface="+mn-lt"/>
        </a:defRPr>
      </a:lvl2pPr>
      <a:lvl3pPr marL="1843088" indent="-368300" algn="l" defTabSz="1473200" rtl="0" eaLnBrk="0" fontAlgn="base" hangingPunct="0">
        <a:spcBef>
          <a:spcPct val="20000"/>
        </a:spcBef>
        <a:spcAft>
          <a:spcPct val="0"/>
        </a:spcAft>
        <a:buChar char="•"/>
        <a:defRPr sz="3900">
          <a:solidFill>
            <a:schemeClr val="tx1"/>
          </a:solidFill>
          <a:latin typeface="+mn-lt"/>
        </a:defRPr>
      </a:lvl3pPr>
      <a:lvl4pPr marL="2581275" indent="-368300" algn="l" defTabSz="1473200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4pPr>
      <a:lvl5pPr marL="3317875" indent="-368300" algn="l" defTabSz="1473200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5pPr>
      <a:lvl6pPr marL="7089119" indent="-734878" algn="l" defTabSz="2941144" rtl="0" fontAlgn="base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6pPr>
      <a:lvl7pPr marL="7559441" indent="-734878" algn="l" defTabSz="2941144" rtl="0" fontAlgn="base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7pPr>
      <a:lvl8pPr marL="8029763" indent="-734878" algn="l" defTabSz="2941144" rtl="0" fontAlgn="base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8pPr>
      <a:lvl9pPr marL="8500084" indent="-734878" algn="l" defTabSz="2941144" rtl="0" fontAlgn="base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4064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0322" algn="l" defTabSz="94064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0643" algn="l" defTabSz="94064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10965" algn="l" defTabSz="94064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81287" algn="l" defTabSz="94064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51608" algn="l" defTabSz="94064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21930" algn="l" defTabSz="94064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92251" algn="l" defTabSz="94064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62573" algn="l" defTabSz="94064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emf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805E3B2B-7443-0F6A-60D2-A2A2BA325251}"/>
              </a:ext>
            </a:extLst>
          </p:cNvPr>
          <p:cNvSpPr/>
          <p:nvPr/>
        </p:nvSpPr>
        <p:spPr bwMode="auto">
          <a:xfrm>
            <a:off x="0" y="0"/>
            <a:ext cx="10693400" cy="1492713"/>
          </a:xfrm>
          <a:prstGeom prst="rect">
            <a:avLst/>
          </a:prstGeom>
          <a:solidFill>
            <a:srgbClr val="2D679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2859088">
              <a:defRPr/>
            </a:pPr>
            <a:endParaRPr lang="en-GB" sz="2000" dirty="0">
              <a:latin typeface="Arial" charset="0"/>
            </a:endParaRPr>
          </a:p>
        </p:txBody>
      </p:sp>
      <p:sp>
        <p:nvSpPr>
          <p:cNvPr id="2057" name="Line 15">
            <a:extLst>
              <a:ext uri="{FF2B5EF4-FFF2-40B4-BE49-F238E27FC236}">
                <a16:creationId xmlns:a16="http://schemas.microsoft.com/office/drawing/2014/main" id="{A9EF8A41-C484-0A3E-34D0-94E26AA355C6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512590"/>
            <a:ext cx="10693400" cy="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4064" tIns="47032" rIns="94064" bIns="47032"/>
          <a:lstStyle/>
          <a:p>
            <a:endParaRPr lang="en-GB" dirty="0"/>
          </a:p>
        </p:txBody>
      </p:sp>
      <p:sp>
        <p:nvSpPr>
          <p:cNvPr id="2058" name="TextBox 2">
            <a:extLst>
              <a:ext uri="{FF2B5EF4-FFF2-40B4-BE49-F238E27FC236}">
                <a16:creationId xmlns:a16="http://schemas.microsoft.com/office/drawing/2014/main" id="{2A9C073B-0C8E-D560-481C-5161A316E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12889"/>
            <a:ext cx="10693400" cy="476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 dirty="0"/>
              <a:t>Title of Your Project/Research</a:t>
            </a:r>
          </a:p>
        </p:txBody>
      </p:sp>
      <p:sp>
        <p:nvSpPr>
          <p:cNvPr id="2059" name="TextBox 9">
            <a:extLst>
              <a:ext uri="{FF2B5EF4-FFF2-40B4-BE49-F238E27FC236}">
                <a16:creationId xmlns:a16="http://schemas.microsoft.com/office/drawing/2014/main" id="{41E892D6-4697-08DF-36A5-FB5E3DF79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" y="2017018"/>
            <a:ext cx="10693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 dirty="0"/>
              <a:t>First Author, Second Author, ….</a:t>
            </a:r>
          </a:p>
          <a:p>
            <a:pPr algn="ctr" eaLnBrk="1" hangingPunct="1"/>
            <a:r>
              <a:rPr lang="en-GB" altLang="en-US" sz="1800" dirty="0"/>
              <a:t>Department Name, College Name, University of Duhok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7FEFC7-CA5E-5738-DDE0-E1F6B905DB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3164" y="240461"/>
            <a:ext cx="1003548" cy="1200121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733C6C61-3421-C24E-6F88-4C23125F94D4}"/>
              </a:ext>
            </a:extLst>
          </p:cNvPr>
          <p:cNvSpPr txBox="1"/>
          <p:nvPr/>
        </p:nvSpPr>
        <p:spPr>
          <a:xfrm>
            <a:off x="1" y="72430"/>
            <a:ext cx="9811196" cy="14388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900" dirty="0">
                <a:solidFill>
                  <a:schemeClr val="bg1"/>
                </a:solidFill>
              </a:rPr>
              <a:t>UNIVERSITY OF DUHOK’S THIRD MISSION AND SOCIAL IMPACT SYMPOSIUM, 2025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Together Towards a Sustainable Society</a:t>
            </a:r>
          </a:p>
          <a:p>
            <a:pPr algn="ctr"/>
            <a:endParaRPr lang="en-US" sz="400" dirty="0">
              <a:solidFill>
                <a:schemeClr val="bg1"/>
              </a:solidFill>
            </a:endParaRPr>
          </a:p>
          <a:p>
            <a:pPr algn="ctr" rtl="1"/>
            <a:r>
              <a:rPr lang="ku-Arab-IQ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ئەرکێ سێیەمێ زانکۆیا دهۆک وکارتێکرنێن جڤاکی، سیمپۆزیەمێ ٢٠٢٥ </a:t>
            </a:r>
          </a:p>
          <a:p>
            <a:pPr algn="ctr"/>
            <a:r>
              <a:rPr lang="ku-Arab-IQ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پێکڤە </a:t>
            </a:r>
            <a:r>
              <a:rPr lang="ku-Arab-IQ" sz="20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بەرەف جڤاکەکێ </a:t>
            </a:r>
            <a:r>
              <a:rPr lang="ku-Arab-IQ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بەردەوام</a:t>
            </a:r>
            <a:endParaRPr lang="en-GB" sz="2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BA07BEF-EBF7-CA3B-4818-7E99BD35D515}"/>
              </a:ext>
            </a:extLst>
          </p:cNvPr>
          <p:cNvSpPr/>
          <p:nvPr/>
        </p:nvSpPr>
        <p:spPr bwMode="auto">
          <a:xfrm>
            <a:off x="0" y="14474826"/>
            <a:ext cx="10706100" cy="647700"/>
          </a:xfrm>
          <a:prstGeom prst="rect">
            <a:avLst/>
          </a:prstGeom>
          <a:solidFill>
            <a:srgbClr val="2D679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2859088">
              <a:defRPr/>
            </a:pPr>
            <a:endParaRPr lang="en-GB" sz="2000" dirty="0">
              <a:latin typeface="Arial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0004F22-4087-84A1-3722-4D8B92AD1B1B}"/>
              </a:ext>
            </a:extLst>
          </p:cNvPr>
          <p:cNvCxnSpPr>
            <a:cxnSpLocks/>
          </p:cNvCxnSpPr>
          <p:nvPr/>
        </p:nvCxnSpPr>
        <p:spPr bwMode="auto">
          <a:xfrm>
            <a:off x="5359400" y="2808734"/>
            <a:ext cx="0" cy="11521280"/>
          </a:xfrm>
          <a:prstGeom prst="line">
            <a:avLst/>
          </a:prstGeom>
          <a:solidFill>
            <a:schemeClr val="accent1"/>
          </a:solidFill>
          <a:ln w="12700" cap="rnd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CD06416-7E45-B673-D8A3-A12451B17EFA}"/>
              </a:ext>
            </a:extLst>
          </p:cNvPr>
          <p:cNvCxnSpPr>
            <a:cxnSpLocks/>
          </p:cNvCxnSpPr>
          <p:nvPr/>
        </p:nvCxnSpPr>
        <p:spPr bwMode="auto">
          <a:xfrm flipH="1">
            <a:off x="297899" y="7129214"/>
            <a:ext cx="4896544" cy="0"/>
          </a:xfrm>
          <a:prstGeom prst="line">
            <a:avLst/>
          </a:prstGeom>
          <a:solidFill>
            <a:schemeClr val="accent1"/>
          </a:solidFill>
          <a:ln w="12700" cap="rnd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75D448A-38CB-6026-E675-082107E97C17}"/>
              </a:ext>
            </a:extLst>
          </p:cNvPr>
          <p:cNvCxnSpPr>
            <a:cxnSpLocks/>
          </p:cNvCxnSpPr>
          <p:nvPr/>
        </p:nvCxnSpPr>
        <p:spPr bwMode="auto">
          <a:xfrm flipH="1">
            <a:off x="5418708" y="9361462"/>
            <a:ext cx="4963988" cy="0"/>
          </a:xfrm>
          <a:prstGeom prst="line">
            <a:avLst/>
          </a:prstGeom>
          <a:solidFill>
            <a:schemeClr val="accent1"/>
          </a:solidFill>
          <a:ln w="12700" cap="rnd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E216ED8E-5F53-8B72-8791-9D34B74DE913}"/>
              </a:ext>
            </a:extLst>
          </p:cNvPr>
          <p:cNvSpPr txBox="1"/>
          <p:nvPr/>
        </p:nvSpPr>
        <p:spPr>
          <a:xfrm>
            <a:off x="297899" y="2822515"/>
            <a:ext cx="14654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1A68C0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Motivation</a:t>
            </a:r>
            <a:endParaRPr lang="en-GB" sz="2000" b="1" dirty="0">
              <a:solidFill>
                <a:srgbClr val="1A68C0"/>
              </a:solidFill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BF67688-498D-1237-0127-14B8CADE20A4}"/>
              </a:ext>
            </a:extLst>
          </p:cNvPr>
          <p:cNvSpPr txBox="1"/>
          <p:nvPr/>
        </p:nvSpPr>
        <p:spPr>
          <a:xfrm>
            <a:off x="297899" y="7305168"/>
            <a:ext cx="25362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1A68C0"/>
                </a:solidFill>
              </a:rPr>
              <a:t>Proposed Solution </a:t>
            </a:r>
            <a:endParaRPr lang="en-GB" sz="2000" b="1" dirty="0">
              <a:solidFill>
                <a:srgbClr val="1A68C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150731C-8993-D6EC-6FEE-B875F13CDBB2}"/>
              </a:ext>
            </a:extLst>
          </p:cNvPr>
          <p:cNvSpPr txBox="1"/>
          <p:nvPr/>
        </p:nvSpPr>
        <p:spPr>
          <a:xfrm>
            <a:off x="5573806" y="2857756"/>
            <a:ext cx="35173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1A68C0"/>
                </a:solidFill>
              </a:rPr>
              <a:t>Benefits/Outcomes/Results</a:t>
            </a:r>
            <a:endParaRPr lang="en-GB" sz="2000" b="1" dirty="0">
              <a:solidFill>
                <a:srgbClr val="1A68C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C7E86D1-B03A-65F4-5A82-A8068A04D2F8}"/>
              </a:ext>
            </a:extLst>
          </p:cNvPr>
          <p:cNvSpPr txBox="1"/>
          <p:nvPr/>
        </p:nvSpPr>
        <p:spPr>
          <a:xfrm>
            <a:off x="5573806" y="9610985"/>
            <a:ext cx="1653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1A68C0"/>
                </a:solidFill>
              </a:rPr>
              <a:t>Conclusion </a:t>
            </a:r>
            <a:endParaRPr lang="en-GB" sz="2000" b="1" dirty="0">
              <a:solidFill>
                <a:srgbClr val="1A68C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BF2CB6-6207-3693-C218-6C27225472ED}"/>
              </a:ext>
            </a:extLst>
          </p:cNvPr>
          <p:cNvSpPr txBox="1"/>
          <p:nvPr/>
        </p:nvSpPr>
        <p:spPr>
          <a:xfrm>
            <a:off x="12699" y="14508088"/>
            <a:ext cx="10680701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ku-Arab-IQ" sz="18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</a:rPr>
              <a:t>پێڤاژوویا بۆلۆنیا و پەرەپێدانا پروگرامان، زانکۆیا دهۆک </a:t>
            </a:r>
            <a:endParaRPr lang="ku-Arab-IQ" sz="1800" dirty="0">
              <a:solidFill>
                <a:schemeClr val="bg1"/>
              </a:solidFill>
            </a:endParaRP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Bologna Process and </a:t>
            </a:r>
            <a:r>
              <a:rPr lang="en-US" sz="1600" dirty="0" err="1">
                <a:solidFill>
                  <a:schemeClr val="bg1"/>
                </a:solidFill>
              </a:rPr>
              <a:t>Programme</a:t>
            </a:r>
            <a:r>
              <a:rPr lang="en-US" sz="1600" dirty="0">
                <a:solidFill>
                  <a:schemeClr val="bg1"/>
                </a:solidFill>
              </a:rPr>
              <a:t> Development, University of Duhok </a:t>
            </a:r>
            <a:endParaRPr lang="ku-Arab-IQ" sz="16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13BB42F-FE12-92A4-FB1A-1009FCF047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67" y="14503709"/>
            <a:ext cx="454160" cy="61881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28D1076-6F8D-91D1-E592-062C091871CD}"/>
              </a:ext>
            </a:extLst>
          </p:cNvPr>
          <p:cNvSpPr txBox="1"/>
          <p:nvPr/>
        </p:nvSpPr>
        <p:spPr>
          <a:xfrm>
            <a:off x="297899" y="3199546"/>
            <a:ext cx="482453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eiusmod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tempor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incididunt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labore et dolore magna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aliqua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. Ut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exercitation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ullamco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laboris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nisi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experience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consequat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. Duis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aute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irure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reprehenderit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voluptate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velit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esse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cillum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dolore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eu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fugiat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nulla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pariatur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Excepteur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sint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occaecat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cupidatat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non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proident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, sunt in culpa qui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officia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deserunt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mollit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anim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id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est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laborum</a:t>
            </a:r>
            <a:r>
              <a:rPr lang="en-GB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EED664D-208D-EE52-7683-7AA192692003}"/>
              </a:ext>
            </a:extLst>
          </p:cNvPr>
          <p:cNvSpPr txBox="1"/>
          <p:nvPr/>
        </p:nvSpPr>
        <p:spPr>
          <a:xfrm>
            <a:off x="310704" y="7771951"/>
            <a:ext cx="4824535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000" dirty="0"/>
              <a:t>Lorem ipsum </a:t>
            </a:r>
            <a:r>
              <a:rPr lang="en-GB" sz="2000" dirty="0" err="1"/>
              <a:t>dolor</a:t>
            </a:r>
            <a:r>
              <a:rPr lang="en-GB" sz="2000" dirty="0"/>
              <a:t> sit </a:t>
            </a:r>
            <a:r>
              <a:rPr lang="en-GB" sz="2000" dirty="0" err="1"/>
              <a:t>amet</a:t>
            </a:r>
            <a:r>
              <a:rPr lang="en-GB" sz="2000" dirty="0"/>
              <a:t>, </a:t>
            </a:r>
            <a:r>
              <a:rPr lang="en-GB" sz="2000" dirty="0" err="1"/>
              <a:t>consectetur</a:t>
            </a:r>
            <a:r>
              <a:rPr lang="en-GB" sz="2000" dirty="0"/>
              <a:t> </a:t>
            </a:r>
            <a:r>
              <a:rPr lang="en-GB" sz="2000" dirty="0" err="1"/>
              <a:t>adipiscing</a:t>
            </a:r>
            <a:r>
              <a:rPr lang="en-GB" sz="2000" dirty="0"/>
              <a:t> </a:t>
            </a:r>
            <a:r>
              <a:rPr lang="en-GB" sz="2000" dirty="0" err="1"/>
              <a:t>elit</a:t>
            </a:r>
            <a:r>
              <a:rPr lang="en-GB" sz="2000" dirty="0"/>
              <a:t>, </a:t>
            </a:r>
            <a:r>
              <a:rPr lang="en-GB" sz="2000" dirty="0" err="1"/>
              <a:t>sed</a:t>
            </a:r>
            <a:r>
              <a:rPr lang="en-GB" sz="2000" dirty="0"/>
              <a:t> do </a:t>
            </a:r>
            <a:r>
              <a:rPr lang="en-GB" sz="2000" dirty="0" err="1"/>
              <a:t>eiusmod</a:t>
            </a:r>
            <a:r>
              <a:rPr lang="en-GB" sz="2000" dirty="0"/>
              <a:t> </a:t>
            </a:r>
            <a:r>
              <a:rPr lang="en-GB" sz="2000" dirty="0" err="1"/>
              <a:t>tempor</a:t>
            </a:r>
            <a:r>
              <a:rPr lang="en-GB" sz="2000" dirty="0"/>
              <a:t> </a:t>
            </a:r>
            <a:r>
              <a:rPr lang="en-GB" sz="2000" dirty="0" err="1"/>
              <a:t>incididunt</a:t>
            </a:r>
            <a:r>
              <a:rPr lang="en-GB" sz="2000" dirty="0"/>
              <a:t> </a:t>
            </a:r>
            <a:r>
              <a:rPr lang="en-GB" sz="2000" dirty="0" err="1"/>
              <a:t>ut</a:t>
            </a:r>
            <a:r>
              <a:rPr lang="en-GB" sz="2000" dirty="0"/>
              <a:t> labore et dolore magna </a:t>
            </a:r>
            <a:r>
              <a:rPr lang="en-GB" sz="2000" dirty="0" err="1"/>
              <a:t>aliqua</a:t>
            </a:r>
            <a:r>
              <a:rPr lang="en-GB" sz="2000" dirty="0"/>
              <a:t>. Ut </a:t>
            </a:r>
            <a:r>
              <a:rPr lang="en-GB" sz="2000" dirty="0" err="1"/>
              <a:t>enim</a:t>
            </a:r>
            <a:r>
              <a:rPr lang="en-GB" sz="2000" dirty="0"/>
              <a:t> ad minim </a:t>
            </a:r>
            <a:r>
              <a:rPr lang="en-GB" sz="2000" dirty="0" err="1"/>
              <a:t>veniam</a:t>
            </a:r>
            <a:r>
              <a:rPr lang="en-GB" sz="2000" dirty="0"/>
              <a:t>, </a:t>
            </a:r>
            <a:r>
              <a:rPr lang="en-GB" sz="2000" dirty="0" err="1"/>
              <a:t>quis</a:t>
            </a:r>
            <a:r>
              <a:rPr lang="en-GB" sz="2000" dirty="0"/>
              <a:t> </a:t>
            </a:r>
            <a:r>
              <a:rPr lang="en-GB" sz="2000" dirty="0" err="1"/>
              <a:t>nostrud</a:t>
            </a:r>
            <a:r>
              <a:rPr lang="en-GB" sz="2000" dirty="0"/>
              <a:t> exercitation </a:t>
            </a:r>
            <a:r>
              <a:rPr lang="en-GB" sz="2000" dirty="0" err="1"/>
              <a:t>ullamco</a:t>
            </a:r>
            <a:r>
              <a:rPr lang="en-GB" sz="2000" dirty="0"/>
              <a:t> </a:t>
            </a:r>
            <a:r>
              <a:rPr lang="en-GB" sz="2000" dirty="0" err="1"/>
              <a:t>laboris</a:t>
            </a:r>
            <a:r>
              <a:rPr lang="en-GB" sz="2000" dirty="0"/>
              <a:t> nisi </a:t>
            </a:r>
            <a:r>
              <a:rPr lang="en-GB" sz="2000" dirty="0" err="1"/>
              <a:t>ut</a:t>
            </a:r>
            <a:r>
              <a:rPr lang="en-GB" sz="2000" dirty="0"/>
              <a:t> </a:t>
            </a:r>
            <a:r>
              <a:rPr lang="en-GB" sz="2000" dirty="0" err="1"/>
              <a:t>aliquip</a:t>
            </a:r>
            <a:r>
              <a:rPr lang="en-GB" sz="2000" dirty="0"/>
              <a:t> ex </a:t>
            </a:r>
            <a:r>
              <a:rPr lang="en-GB" sz="2000" dirty="0" err="1"/>
              <a:t>ea</a:t>
            </a:r>
            <a:r>
              <a:rPr lang="en-GB" sz="2000" dirty="0"/>
              <a:t> </a:t>
            </a:r>
            <a:r>
              <a:rPr lang="en-GB" sz="2000" dirty="0" err="1"/>
              <a:t>commodo</a:t>
            </a:r>
            <a:r>
              <a:rPr lang="en-GB" sz="2000" dirty="0"/>
              <a:t> </a:t>
            </a:r>
            <a:r>
              <a:rPr lang="en-GB" sz="2000" dirty="0" err="1"/>
              <a:t>consequat</a:t>
            </a:r>
            <a:r>
              <a:rPr lang="en-GB" sz="2000" dirty="0"/>
              <a:t>. Duis </a:t>
            </a:r>
            <a:r>
              <a:rPr lang="en-GB" sz="2000" dirty="0" err="1"/>
              <a:t>aute</a:t>
            </a:r>
            <a:r>
              <a:rPr lang="en-GB" sz="2000" dirty="0"/>
              <a:t> </a:t>
            </a:r>
            <a:r>
              <a:rPr lang="en-GB" sz="2000" dirty="0" err="1"/>
              <a:t>irure</a:t>
            </a:r>
            <a:r>
              <a:rPr lang="en-GB" sz="2000" dirty="0"/>
              <a:t> </a:t>
            </a:r>
            <a:r>
              <a:rPr lang="en-GB" sz="2000" dirty="0" err="1"/>
              <a:t>dolor</a:t>
            </a:r>
            <a:r>
              <a:rPr lang="en-GB" sz="2000" dirty="0"/>
              <a:t> in </a:t>
            </a:r>
            <a:r>
              <a:rPr lang="en-GB" sz="2000" dirty="0" err="1"/>
              <a:t>reprehenderit</a:t>
            </a:r>
            <a:r>
              <a:rPr lang="en-GB" sz="2000" dirty="0"/>
              <a:t> in </a:t>
            </a:r>
            <a:r>
              <a:rPr lang="en-GB" sz="2000" dirty="0" err="1"/>
              <a:t>voluptate</a:t>
            </a:r>
            <a:r>
              <a:rPr lang="en-GB" sz="2000" dirty="0"/>
              <a:t> </a:t>
            </a:r>
            <a:r>
              <a:rPr lang="en-GB" sz="2000" dirty="0" err="1"/>
              <a:t>velit</a:t>
            </a:r>
            <a:r>
              <a:rPr lang="en-GB" sz="2000" dirty="0"/>
              <a:t> </a:t>
            </a:r>
            <a:r>
              <a:rPr lang="en-GB" sz="2000" dirty="0" err="1"/>
              <a:t>esse</a:t>
            </a:r>
            <a:r>
              <a:rPr lang="en-GB" sz="2000" dirty="0"/>
              <a:t> </a:t>
            </a:r>
            <a:r>
              <a:rPr lang="en-GB" sz="2000" dirty="0" err="1"/>
              <a:t>cillum</a:t>
            </a:r>
            <a:r>
              <a:rPr lang="en-GB" sz="2000" dirty="0"/>
              <a:t> dolore </a:t>
            </a:r>
            <a:r>
              <a:rPr lang="en-GB" sz="2000" dirty="0" err="1"/>
              <a:t>eu</a:t>
            </a:r>
            <a:r>
              <a:rPr lang="en-GB" sz="2000" dirty="0"/>
              <a:t> </a:t>
            </a:r>
            <a:r>
              <a:rPr lang="en-GB" sz="2000" dirty="0" err="1"/>
              <a:t>fugiat</a:t>
            </a:r>
            <a:r>
              <a:rPr lang="en-GB" sz="2000" dirty="0"/>
              <a:t> </a:t>
            </a:r>
            <a:r>
              <a:rPr lang="en-GB" sz="2000" dirty="0" err="1"/>
              <a:t>nulla</a:t>
            </a:r>
            <a:r>
              <a:rPr lang="en-GB" sz="2000" dirty="0"/>
              <a:t> </a:t>
            </a:r>
            <a:r>
              <a:rPr lang="en-GB" sz="2000" dirty="0" err="1"/>
              <a:t>pariatur</a:t>
            </a:r>
            <a:r>
              <a:rPr lang="en-GB" sz="2000" dirty="0"/>
              <a:t>. </a:t>
            </a:r>
          </a:p>
          <a:p>
            <a:pPr algn="just"/>
            <a:endParaRPr lang="en-GB" sz="2000" dirty="0"/>
          </a:p>
          <a:p>
            <a:pPr algn="just"/>
            <a:endParaRPr lang="en-GB" sz="2000" dirty="0"/>
          </a:p>
          <a:p>
            <a:pPr algn="just"/>
            <a:endParaRPr lang="en-GB" sz="2000" dirty="0"/>
          </a:p>
          <a:p>
            <a:pPr algn="just"/>
            <a:endParaRPr lang="en-GB" sz="2000" dirty="0"/>
          </a:p>
          <a:p>
            <a:pPr algn="just"/>
            <a:endParaRPr lang="en-GB" sz="2000" dirty="0"/>
          </a:p>
          <a:p>
            <a:pPr algn="just"/>
            <a:endParaRPr lang="en-GB" sz="2000" dirty="0"/>
          </a:p>
          <a:p>
            <a:pPr algn="just"/>
            <a:endParaRPr lang="en-GB" sz="2000" dirty="0"/>
          </a:p>
          <a:p>
            <a:pPr algn="just"/>
            <a:endParaRPr lang="en-GB" sz="2000" dirty="0"/>
          </a:p>
          <a:p>
            <a:pPr algn="just"/>
            <a:endParaRPr lang="en-GB" sz="2000" dirty="0"/>
          </a:p>
          <a:p>
            <a:pPr algn="just"/>
            <a:endParaRPr lang="en-GB" sz="2000" dirty="0"/>
          </a:p>
          <a:p>
            <a:pPr algn="just"/>
            <a:r>
              <a:rPr lang="en-GB" sz="1800" dirty="0"/>
              <a:t>Figure caption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485C26B-D890-983D-CF93-7BDBDBEC9A83}"/>
              </a:ext>
            </a:extLst>
          </p:cNvPr>
          <p:cNvSpPr/>
          <p:nvPr/>
        </p:nvSpPr>
        <p:spPr bwMode="auto">
          <a:xfrm>
            <a:off x="406027" y="11031426"/>
            <a:ext cx="4580633" cy="25065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28590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5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7B6A3FC-8B4F-04CE-58F9-71AD6BE4059A}"/>
              </a:ext>
            </a:extLst>
          </p:cNvPr>
          <p:cNvSpPr txBox="1"/>
          <p:nvPr/>
        </p:nvSpPr>
        <p:spPr>
          <a:xfrm>
            <a:off x="5562725" y="3240782"/>
            <a:ext cx="482453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000" dirty="0"/>
              <a:t>Lorem ipsum </a:t>
            </a:r>
            <a:r>
              <a:rPr lang="en-GB" sz="2000" dirty="0" err="1"/>
              <a:t>dolor</a:t>
            </a:r>
            <a:r>
              <a:rPr lang="en-GB" sz="2000" dirty="0"/>
              <a:t> sit </a:t>
            </a:r>
            <a:r>
              <a:rPr lang="en-GB" sz="2000" dirty="0" err="1"/>
              <a:t>amet</a:t>
            </a:r>
            <a:r>
              <a:rPr lang="en-GB" sz="2000" dirty="0"/>
              <a:t>, </a:t>
            </a:r>
            <a:r>
              <a:rPr lang="en-GB" sz="2000" dirty="0" err="1"/>
              <a:t>consectetur</a:t>
            </a:r>
            <a:r>
              <a:rPr lang="en-GB" sz="2000" dirty="0"/>
              <a:t> </a:t>
            </a:r>
            <a:r>
              <a:rPr lang="en-GB" sz="2000" dirty="0" err="1"/>
              <a:t>adipiscing</a:t>
            </a:r>
            <a:r>
              <a:rPr lang="en-GB" sz="2000" dirty="0"/>
              <a:t> </a:t>
            </a:r>
            <a:r>
              <a:rPr lang="en-GB" sz="2000" dirty="0" err="1"/>
              <a:t>elit</a:t>
            </a:r>
            <a:r>
              <a:rPr lang="en-GB" sz="2000" dirty="0"/>
              <a:t>, </a:t>
            </a:r>
            <a:r>
              <a:rPr lang="en-GB" sz="2000" dirty="0" err="1"/>
              <a:t>sed</a:t>
            </a:r>
            <a:r>
              <a:rPr lang="en-GB" sz="2000" dirty="0"/>
              <a:t> do </a:t>
            </a:r>
            <a:r>
              <a:rPr lang="en-GB" sz="2000" dirty="0" err="1"/>
              <a:t>eiusmod</a:t>
            </a:r>
            <a:r>
              <a:rPr lang="en-GB" sz="2000" dirty="0"/>
              <a:t> </a:t>
            </a:r>
            <a:r>
              <a:rPr lang="en-GB" sz="2000" dirty="0" err="1"/>
              <a:t>tempor</a:t>
            </a:r>
            <a:r>
              <a:rPr lang="en-GB" sz="2000" dirty="0"/>
              <a:t> </a:t>
            </a:r>
            <a:r>
              <a:rPr lang="en-GB" sz="2000" dirty="0" err="1"/>
              <a:t>incididunt</a:t>
            </a:r>
            <a:r>
              <a:rPr lang="en-GB" sz="2000" dirty="0"/>
              <a:t> </a:t>
            </a:r>
            <a:r>
              <a:rPr lang="en-GB" sz="2000" dirty="0" err="1"/>
              <a:t>ut</a:t>
            </a:r>
            <a:r>
              <a:rPr lang="en-GB" sz="2000" dirty="0"/>
              <a:t> labore et dolore magna </a:t>
            </a:r>
            <a:r>
              <a:rPr lang="en-GB" sz="2000" dirty="0" err="1"/>
              <a:t>aliqua</a:t>
            </a:r>
            <a:r>
              <a:rPr lang="en-GB" sz="2000" dirty="0"/>
              <a:t>. Ut </a:t>
            </a:r>
            <a:r>
              <a:rPr lang="en-GB" sz="2000" dirty="0" err="1"/>
              <a:t>enim</a:t>
            </a:r>
            <a:r>
              <a:rPr lang="en-GB" sz="2000" dirty="0"/>
              <a:t> ad minim </a:t>
            </a:r>
            <a:r>
              <a:rPr lang="en-GB" sz="2000" dirty="0" err="1"/>
              <a:t>veniam</a:t>
            </a:r>
            <a:r>
              <a:rPr lang="en-GB" sz="2000" dirty="0"/>
              <a:t>, </a:t>
            </a:r>
            <a:r>
              <a:rPr lang="en-GB" sz="2000" dirty="0" err="1"/>
              <a:t>quis</a:t>
            </a:r>
            <a:r>
              <a:rPr lang="en-GB" sz="2000" dirty="0"/>
              <a:t> </a:t>
            </a:r>
            <a:r>
              <a:rPr lang="en-GB" sz="2000" dirty="0" err="1"/>
              <a:t>nostrud</a:t>
            </a:r>
            <a:r>
              <a:rPr lang="en-GB" sz="2000" dirty="0"/>
              <a:t> exercitation </a:t>
            </a:r>
            <a:r>
              <a:rPr lang="en-GB" sz="2000" dirty="0" err="1"/>
              <a:t>ullamco</a:t>
            </a:r>
            <a:r>
              <a:rPr lang="en-GB" sz="2000" dirty="0"/>
              <a:t> </a:t>
            </a:r>
            <a:r>
              <a:rPr lang="en-GB" sz="2000" dirty="0" err="1"/>
              <a:t>laboris</a:t>
            </a:r>
            <a:r>
              <a:rPr lang="en-GB" sz="2000" dirty="0"/>
              <a:t> nisi </a:t>
            </a:r>
            <a:r>
              <a:rPr lang="en-GB" sz="2000" dirty="0" err="1"/>
              <a:t>ut</a:t>
            </a:r>
            <a:r>
              <a:rPr lang="en-GB" sz="2000" dirty="0"/>
              <a:t> </a:t>
            </a:r>
            <a:r>
              <a:rPr lang="en-GB" sz="2000" dirty="0" err="1"/>
              <a:t>aliquip</a:t>
            </a:r>
            <a:r>
              <a:rPr lang="en-GB" sz="2000" dirty="0"/>
              <a:t> ex </a:t>
            </a:r>
            <a:r>
              <a:rPr lang="en-GB" sz="2000" dirty="0" err="1"/>
              <a:t>ea</a:t>
            </a:r>
            <a:r>
              <a:rPr lang="en-GB" sz="2000" dirty="0"/>
              <a:t> </a:t>
            </a:r>
            <a:r>
              <a:rPr lang="en-GB" sz="2000" dirty="0" err="1"/>
              <a:t>commodo</a:t>
            </a:r>
            <a:r>
              <a:rPr lang="en-GB" sz="2000" dirty="0"/>
              <a:t> </a:t>
            </a:r>
            <a:r>
              <a:rPr lang="en-GB" sz="2000" dirty="0" err="1"/>
              <a:t>consequat</a:t>
            </a:r>
            <a:r>
              <a:rPr lang="en-GB" sz="2000" dirty="0"/>
              <a:t>. </a:t>
            </a:r>
          </a:p>
          <a:p>
            <a:pPr algn="just"/>
            <a:endParaRPr lang="en-GB" sz="2000" dirty="0"/>
          </a:p>
          <a:p>
            <a:pPr algn="just"/>
            <a:endParaRPr lang="en-GB" sz="2000" dirty="0"/>
          </a:p>
          <a:p>
            <a:pPr algn="just"/>
            <a:endParaRPr lang="en-GB" sz="2000" dirty="0"/>
          </a:p>
          <a:p>
            <a:pPr algn="just"/>
            <a:endParaRPr lang="en-GB" sz="2000" dirty="0"/>
          </a:p>
          <a:p>
            <a:pPr algn="just"/>
            <a:endParaRPr lang="en-GB" sz="2000" dirty="0"/>
          </a:p>
          <a:p>
            <a:pPr algn="just"/>
            <a:endParaRPr lang="en-GB" sz="2000" dirty="0"/>
          </a:p>
          <a:p>
            <a:pPr algn="just"/>
            <a:endParaRPr lang="en-GB" sz="2000" dirty="0"/>
          </a:p>
          <a:p>
            <a:pPr algn="just"/>
            <a:endParaRPr lang="en-GB" sz="2000" dirty="0"/>
          </a:p>
          <a:p>
            <a:pPr algn="just"/>
            <a:endParaRPr lang="en-GB" sz="2000" dirty="0"/>
          </a:p>
          <a:p>
            <a:pPr algn="just"/>
            <a:endParaRPr lang="en-GB" sz="2000" dirty="0"/>
          </a:p>
          <a:p>
            <a:pPr algn="just"/>
            <a:endParaRPr lang="en-GB" sz="2000" dirty="0"/>
          </a:p>
          <a:p>
            <a:pPr algn="just"/>
            <a:r>
              <a:rPr lang="en-GB" sz="1800" dirty="0"/>
              <a:t>Figure caption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4389651-724E-5CF2-9598-01F1F9798FA3}"/>
              </a:ext>
            </a:extLst>
          </p:cNvPr>
          <p:cNvSpPr txBox="1"/>
          <p:nvPr/>
        </p:nvSpPr>
        <p:spPr>
          <a:xfrm>
            <a:off x="5579932" y="10003072"/>
            <a:ext cx="482453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000" dirty="0"/>
              <a:t>Lorem ipsum </a:t>
            </a:r>
            <a:r>
              <a:rPr lang="en-GB" sz="2000" dirty="0" err="1"/>
              <a:t>dolor</a:t>
            </a:r>
            <a:r>
              <a:rPr lang="en-GB" sz="2000" dirty="0"/>
              <a:t> sit </a:t>
            </a:r>
            <a:r>
              <a:rPr lang="en-GB" sz="2000" dirty="0" err="1"/>
              <a:t>amet</a:t>
            </a:r>
            <a:r>
              <a:rPr lang="en-GB" sz="2000" dirty="0"/>
              <a:t>, </a:t>
            </a:r>
            <a:r>
              <a:rPr lang="en-GB" sz="2000" dirty="0" err="1"/>
              <a:t>consectetur</a:t>
            </a:r>
            <a:r>
              <a:rPr lang="en-GB" sz="2000" dirty="0"/>
              <a:t> </a:t>
            </a:r>
            <a:r>
              <a:rPr lang="en-GB" sz="2000" dirty="0" err="1"/>
              <a:t>adipiscing</a:t>
            </a:r>
            <a:r>
              <a:rPr lang="en-GB" sz="2000" dirty="0"/>
              <a:t> </a:t>
            </a:r>
            <a:r>
              <a:rPr lang="en-GB" sz="2000" dirty="0" err="1"/>
              <a:t>elit</a:t>
            </a:r>
            <a:r>
              <a:rPr lang="en-GB" sz="2000" dirty="0"/>
              <a:t>, </a:t>
            </a:r>
            <a:r>
              <a:rPr lang="en-GB" sz="2000" dirty="0" err="1"/>
              <a:t>sed</a:t>
            </a:r>
            <a:r>
              <a:rPr lang="en-GB" sz="2000" dirty="0"/>
              <a:t> do </a:t>
            </a:r>
            <a:r>
              <a:rPr lang="en-GB" sz="2000" dirty="0" err="1"/>
              <a:t>eiusmod</a:t>
            </a:r>
            <a:r>
              <a:rPr lang="en-GB" sz="2000" dirty="0"/>
              <a:t> </a:t>
            </a:r>
            <a:r>
              <a:rPr lang="en-GB" sz="2000" dirty="0" err="1"/>
              <a:t>tempor</a:t>
            </a:r>
            <a:r>
              <a:rPr lang="en-GB" sz="2000" dirty="0"/>
              <a:t> </a:t>
            </a:r>
            <a:r>
              <a:rPr lang="en-GB" sz="2000" dirty="0" err="1"/>
              <a:t>incididunt</a:t>
            </a:r>
            <a:r>
              <a:rPr lang="en-GB" sz="2000" dirty="0"/>
              <a:t> </a:t>
            </a:r>
            <a:r>
              <a:rPr lang="en-GB" sz="2000" dirty="0" err="1"/>
              <a:t>ut</a:t>
            </a:r>
            <a:r>
              <a:rPr lang="en-GB" sz="2000" dirty="0"/>
              <a:t> labore et dolore magna </a:t>
            </a:r>
            <a:r>
              <a:rPr lang="en-GB" sz="2000" dirty="0" err="1"/>
              <a:t>aliqua</a:t>
            </a:r>
            <a:r>
              <a:rPr lang="en-GB" sz="2000" dirty="0"/>
              <a:t>. Ut </a:t>
            </a:r>
            <a:r>
              <a:rPr lang="en-GB" sz="2000" dirty="0" err="1"/>
              <a:t>enim</a:t>
            </a:r>
            <a:r>
              <a:rPr lang="en-GB" sz="2000" dirty="0"/>
              <a:t> ad minim </a:t>
            </a:r>
            <a:r>
              <a:rPr lang="en-GB" sz="2000" dirty="0" err="1"/>
              <a:t>veniam</a:t>
            </a:r>
            <a:r>
              <a:rPr lang="en-GB" sz="2000" dirty="0"/>
              <a:t>, </a:t>
            </a:r>
            <a:r>
              <a:rPr lang="en-GB" sz="2000" dirty="0" err="1"/>
              <a:t>quis</a:t>
            </a:r>
            <a:r>
              <a:rPr lang="en-GB" sz="2000" dirty="0"/>
              <a:t> </a:t>
            </a:r>
            <a:r>
              <a:rPr lang="en-GB" sz="2000" dirty="0" err="1"/>
              <a:t>nostrud</a:t>
            </a:r>
            <a:r>
              <a:rPr lang="en-GB" sz="2000" dirty="0"/>
              <a:t> exercitation </a:t>
            </a:r>
            <a:r>
              <a:rPr lang="en-GB" sz="2000" dirty="0" err="1"/>
              <a:t>ullamco</a:t>
            </a:r>
            <a:r>
              <a:rPr lang="en-GB" sz="2000" dirty="0"/>
              <a:t> </a:t>
            </a:r>
            <a:r>
              <a:rPr lang="en-GB" sz="2000" dirty="0" err="1"/>
              <a:t>laboris</a:t>
            </a:r>
            <a:r>
              <a:rPr lang="en-GB" sz="2000" dirty="0"/>
              <a:t> nisi </a:t>
            </a:r>
            <a:r>
              <a:rPr lang="en-GB" sz="2000" dirty="0" err="1"/>
              <a:t>ut</a:t>
            </a:r>
            <a:r>
              <a:rPr lang="en-GB" sz="2000" dirty="0"/>
              <a:t> </a:t>
            </a:r>
            <a:r>
              <a:rPr lang="en-GB" sz="2000" dirty="0" err="1"/>
              <a:t>aliquip</a:t>
            </a:r>
            <a:r>
              <a:rPr lang="en-GB" sz="2000" dirty="0"/>
              <a:t> ex </a:t>
            </a:r>
            <a:r>
              <a:rPr lang="en-GB" sz="2000" dirty="0" err="1"/>
              <a:t>ea</a:t>
            </a:r>
            <a:r>
              <a:rPr lang="en-GB" sz="2000" dirty="0"/>
              <a:t> </a:t>
            </a:r>
            <a:r>
              <a:rPr lang="en-GB" sz="2000" dirty="0" err="1"/>
              <a:t>commodo</a:t>
            </a:r>
            <a:r>
              <a:rPr lang="en-GB" sz="2000" dirty="0"/>
              <a:t> </a:t>
            </a:r>
            <a:r>
              <a:rPr lang="en-GB" sz="2000" dirty="0" err="1"/>
              <a:t>consequat</a:t>
            </a:r>
            <a:r>
              <a:rPr lang="en-GB" sz="2000" dirty="0"/>
              <a:t>. </a:t>
            </a:r>
            <a:r>
              <a:rPr lang="en-GB" sz="2000" dirty="0" err="1"/>
              <a:t>Excepteur</a:t>
            </a:r>
            <a:r>
              <a:rPr lang="en-GB" sz="2000" dirty="0"/>
              <a:t> </a:t>
            </a:r>
            <a:r>
              <a:rPr lang="en-GB" sz="2000" dirty="0" err="1"/>
              <a:t>sint</a:t>
            </a:r>
            <a:r>
              <a:rPr lang="en-GB" sz="2000" dirty="0"/>
              <a:t> </a:t>
            </a:r>
            <a:r>
              <a:rPr lang="en-GB" sz="2000" dirty="0" err="1"/>
              <a:t>occaecat</a:t>
            </a:r>
            <a:r>
              <a:rPr lang="en-GB" sz="2000" dirty="0"/>
              <a:t> </a:t>
            </a:r>
            <a:r>
              <a:rPr lang="en-GB" sz="2000" dirty="0" err="1"/>
              <a:t>cupidatat</a:t>
            </a:r>
            <a:r>
              <a:rPr lang="en-GB" sz="2000" dirty="0"/>
              <a:t> non </a:t>
            </a:r>
            <a:r>
              <a:rPr lang="en-GB" sz="2000" dirty="0" err="1"/>
              <a:t>proident</a:t>
            </a:r>
            <a:r>
              <a:rPr lang="en-GB" sz="2000" dirty="0"/>
              <a:t>, sunt in culpa qui </a:t>
            </a:r>
            <a:r>
              <a:rPr lang="en-GB" sz="2000" dirty="0" err="1"/>
              <a:t>officia</a:t>
            </a:r>
            <a:r>
              <a:rPr lang="en-GB" sz="2000" dirty="0"/>
              <a:t> </a:t>
            </a:r>
            <a:r>
              <a:rPr lang="en-GB" sz="2000" dirty="0" err="1"/>
              <a:t>deserunt</a:t>
            </a:r>
            <a:r>
              <a:rPr lang="en-GB" sz="2000" dirty="0"/>
              <a:t> </a:t>
            </a:r>
            <a:r>
              <a:rPr lang="en-GB" sz="2000" dirty="0" err="1"/>
              <a:t>mollit</a:t>
            </a:r>
            <a:r>
              <a:rPr lang="en-GB" sz="2000" dirty="0"/>
              <a:t> </a:t>
            </a:r>
            <a:r>
              <a:rPr lang="en-GB" sz="2000" dirty="0" err="1"/>
              <a:t>anim</a:t>
            </a:r>
            <a:r>
              <a:rPr lang="en-GB" sz="2000" dirty="0"/>
              <a:t> id </a:t>
            </a:r>
            <a:r>
              <a:rPr lang="en-GB" sz="2000" dirty="0" err="1"/>
              <a:t>est</a:t>
            </a:r>
            <a:r>
              <a:rPr lang="en-GB" sz="2000" dirty="0"/>
              <a:t> </a:t>
            </a:r>
            <a:r>
              <a:rPr lang="en-GB" sz="2000" dirty="0" err="1"/>
              <a:t>laborum</a:t>
            </a:r>
            <a:r>
              <a:rPr lang="en-GB" sz="2000" dirty="0"/>
              <a:t>.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6D69D1E-DCF3-31EF-CFBC-319FE6B665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767" y="5257006"/>
            <a:ext cx="4805000" cy="326527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9728C347-C9AC-57C6-C481-655267E4B6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3832" y="14524983"/>
            <a:ext cx="457727" cy="547386"/>
          </a:xfrm>
          <a:prstGeom prst="rect">
            <a:avLst/>
          </a:prstGeom>
        </p:spPr>
      </p:pic>
      <p:pic>
        <p:nvPicPr>
          <p:cNvPr id="18" name="pic">
            <a:extLst>
              <a:ext uri="{FF2B5EF4-FFF2-40B4-BE49-F238E27FC236}">
                <a16:creationId xmlns:a16="http://schemas.microsoft.com/office/drawing/2014/main" id="{2D88D7C3-68CF-DB40-4795-207EDE0557E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2165" y="11150967"/>
            <a:ext cx="4320480" cy="231495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28EB209-D8A9-7008-8D20-A808B9DF068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9600" y="13262044"/>
            <a:ext cx="1072549" cy="107254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14A6EA7-A5F1-3886-A9B7-14E19C43E97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0876" y="13241698"/>
            <a:ext cx="1072549" cy="107254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42A0A71-07F3-D6CC-B07C-94C448FD254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3624" y="13257481"/>
            <a:ext cx="1058548" cy="105854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590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590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2589</TotalTime>
  <Words>317</Words>
  <Application>Microsoft Office PowerPoint</Application>
  <PresentationFormat>Custom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 Design</vt:lpstr>
      <vt:lpstr>PowerPoint Presentation</vt:lpstr>
    </vt:vector>
  </TitlesOfParts>
  <Company>University of Essex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ESE</dc:creator>
  <cp:lastModifiedBy>Ismail Amin Ali</cp:lastModifiedBy>
  <cp:revision>82</cp:revision>
  <cp:lastPrinted>2025-06-23T08:11:24Z</cp:lastPrinted>
  <dcterms:created xsi:type="dcterms:W3CDTF">2007-07-03T09:31:17Z</dcterms:created>
  <dcterms:modified xsi:type="dcterms:W3CDTF">2025-07-07T09:26:00Z</dcterms:modified>
</cp:coreProperties>
</file>