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15122525"/>
  <p:notesSz cx="6742113" cy="98758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69900" indent="-127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39800" indent="-25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409700" indent="-381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81188" indent="-52388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793"/>
    <a:srgbClr val="BBC9E3"/>
    <a:srgbClr val="005BBB"/>
    <a:srgbClr val="123FAE"/>
    <a:srgbClr val="1A68C0"/>
    <a:srgbClr val="0033CC"/>
    <a:srgbClr val="B9B9B9"/>
    <a:srgbClr val="05A4EB"/>
    <a:srgbClr val="3881B8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1" d="100"/>
          <a:sy n="141" d="100"/>
        </p:scale>
        <p:origin x="744" y="102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6902" y="9492915"/>
            <a:ext cx="17869290" cy="65500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3804" y="17317005"/>
            <a:ext cx="14715487" cy="7809908"/>
          </a:xfrm>
        </p:spPr>
        <p:txBody>
          <a:bodyPr/>
          <a:lstStyle>
            <a:lvl1pPr marL="0" indent="0" algn="ctr">
              <a:buNone/>
              <a:defRPr/>
            </a:lvl1pPr>
            <a:lvl2pPr marL="470322" indent="0" algn="ctr">
              <a:buNone/>
              <a:defRPr/>
            </a:lvl2pPr>
            <a:lvl3pPr marL="940643" indent="0" algn="ctr">
              <a:buNone/>
              <a:defRPr/>
            </a:lvl3pPr>
            <a:lvl4pPr marL="1410965" indent="0" algn="ctr">
              <a:buNone/>
              <a:defRPr/>
            </a:lvl4pPr>
            <a:lvl5pPr marL="1881287" indent="0" algn="ctr">
              <a:buNone/>
              <a:defRPr/>
            </a:lvl5pPr>
            <a:lvl6pPr marL="2351608" indent="0" algn="ctr">
              <a:buNone/>
              <a:defRPr/>
            </a:lvl6pPr>
            <a:lvl7pPr marL="2821930" indent="0" algn="ctr">
              <a:buNone/>
              <a:defRPr/>
            </a:lvl7pPr>
            <a:lvl8pPr marL="3292251" indent="0" algn="ctr">
              <a:buNone/>
              <a:defRPr/>
            </a:lvl8pPr>
            <a:lvl9pPr marL="376257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59101F-E242-BD47-30A1-C7D85D63A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EBB88D-558B-2C2E-9164-74F94C434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65A63B-957C-40FE-7DB2-E4DF85788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8244C-9D96-4AF4-B019-28DC86C7DB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023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A6456E-4142-EBB3-FC8E-E5268B0216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E5729-CF3A-3910-8B98-27322A084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092E7B-9621-D24A-B68B-203D3863E8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787F0-302D-4905-9A61-9913C5B1AB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38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42252" y="1224436"/>
            <a:ext cx="4729574" cy="26072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1268" y="1224436"/>
            <a:ext cx="14082466" cy="260724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F8CDA6-4E87-C265-2BE1-5222849DCE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F68B6D-595E-F310-B93D-6DB46B7C1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92052C-ED6A-130F-9D7D-9050F0C133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C93CC-C334-49A4-BF9C-65832E6ADF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323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6B217-1D19-EBF8-1D8B-D4F820EB5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E3AE59-4052-EA71-DBDB-3AF463A22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EBDA52-AEF1-77D1-E763-3032CCAD3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0CA9-9808-496D-A39E-BA1AE5BCF4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29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0551" y="19635868"/>
            <a:ext cx="17869290" cy="6070171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0551" y="12951117"/>
            <a:ext cx="17869290" cy="6684751"/>
          </a:xfrm>
        </p:spPr>
        <p:txBody>
          <a:bodyPr anchor="b"/>
          <a:lstStyle>
            <a:lvl1pPr marL="0" indent="0">
              <a:buNone/>
              <a:defRPr sz="2100"/>
            </a:lvl1pPr>
            <a:lvl2pPr marL="470322" indent="0">
              <a:buNone/>
              <a:defRPr sz="1900"/>
            </a:lvl2pPr>
            <a:lvl3pPr marL="940643" indent="0">
              <a:buNone/>
              <a:defRPr sz="1600"/>
            </a:lvl3pPr>
            <a:lvl4pPr marL="1410965" indent="0">
              <a:buNone/>
              <a:defRPr sz="1400"/>
            </a:lvl4pPr>
            <a:lvl5pPr marL="1881287" indent="0">
              <a:buNone/>
              <a:defRPr sz="1400"/>
            </a:lvl5pPr>
            <a:lvl6pPr marL="2351608" indent="0">
              <a:buNone/>
              <a:defRPr sz="1400"/>
            </a:lvl6pPr>
            <a:lvl7pPr marL="2821930" indent="0">
              <a:buNone/>
              <a:defRPr sz="1400"/>
            </a:lvl7pPr>
            <a:lvl8pPr marL="3292251" indent="0">
              <a:buNone/>
              <a:defRPr sz="1400"/>
            </a:lvl8pPr>
            <a:lvl9pPr marL="376257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5DCA94-A24B-0CC9-B18D-977E7745A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D77B3D-E20B-6622-9562-BE8B0421A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ACD560-1DF6-006C-5C49-34A82BF9D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046E25-C51F-437E-986F-997FA064C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52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1268" y="7131506"/>
            <a:ext cx="9406020" cy="2016535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5807" y="7131506"/>
            <a:ext cx="9406019" cy="2016535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9FADC1-0677-371E-196D-DA6C7C111B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7DED94-648F-8188-CAAD-0778BD522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8A0E89-ED9C-D420-DFBC-F11D82348C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A47BE3-B9F4-4877-904D-6EE58E618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89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268" y="6840763"/>
            <a:ext cx="9288459" cy="28507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322" indent="0">
              <a:buNone/>
              <a:defRPr sz="2100" b="1"/>
            </a:lvl2pPr>
            <a:lvl3pPr marL="940643" indent="0">
              <a:buNone/>
              <a:defRPr sz="1900" b="1"/>
            </a:lvl3pPr>
            <a:lvl4pPr marL="1410965" indent="0">
              <a:buNone/>
              <a:defRPr sz="1600" b="1"/>
            </a:lvl4pPr>
            <a:lvl5pPr marL="1881287" indent="0">
              <a:buNone/>
              <a:defRPr sz="1600" b="1"/>
            </a:lvl5pPr>
            <a:lvl6pPr marL="2351608" indent="0">
              <a:buNone/>
              <a:defRPr sz="1600" b="1"/>
            </a:lvl6pPr>
            <a:lvl7pPr marL="2821930" indent="0">
              <a:buNone/>
              <a:defRPr sz="1600" b="1"/>
            </a:lvl7pPr>
            <a:lvl8pPr marL="3292251" indent="0">
              <a:buNone/>
              <a:defRPr sz="1600" b="1"/>
            </a:lvl8pPr>
            <a:lvl9pPr marL="37625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1268" y="9691472"/>
            <a:ext cx="9288459" cy="1760538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79976" y="6840763"/>
            <a:ext cx="9291850" cy="28507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322" indent="0">
              <a:buNone/>
              <a:defRPr sz="2100" b="1"/>
            </a:lvl2pPr>
            <a:lvl3pPr marL="940643" indent="0">
              <a:buNone/>
              <a:defRPr sz="1900" b="1"/>
            </a:lvl3pPr>
            <a:lvl4pPr marL="1410965" indent="0">
              <a:buNone/>
              <a:defRPr sz="1600" b="1"/>
            </a:lvl4pPr>
            <a:lvl5pPr marL="1881287" indent="0">
              <a:buNone/>
              <a:defRPr sz="1600" b="1"/>
            </a:lvl5pPr>
            <a:lvl6pPr marL="2351608" indent="0">
              <a:buNone/>
              <a:defRPr sz="1600" b="1"/>
            </a:lvl6pPr>
            <a:lvl7pPr marL="2821930" indent="0">
              <a:buNone/>
              <a:defRPr sz="1600" b="1"/>
            </a:lvl7pPr>
            <a:lvl8pPr marL="3292251" indent="0">
              <a:buNone/>
              <a:defRPr sz="1600" b="1"/>
            </a:lvl8pPr>
            <a:lvl9pPr marL="37625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79976" y="9691472"/>
            <a:ext cx="9291850" cy="1760538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23F37E-385E-912A-49E9-097B83D7F2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CD49AA-D170-C953-FF29-380EFBA140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84E6582-8F98-AB48-77AB-56615FB29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0B143F-7CE9-4652-A3C8-0FB2F4A5C9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701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6FE108A-F083-8E6B-86C1-E21665941F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411F51-288B-EFB0-073D-5D164E0775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EAB5C6-BE93-F575-9DAF-AA38A639F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57FF1-C136-49F3-85A5-E4DB4423D4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778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069857E-F648-2E66-0D56-D15F25885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B87090-A0A9-751C-2FB6-F84061C54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7E7281-D049-0D30-9986-8CA02559F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2B03C-6A6E-41F9-B124-29E8D7A1A0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4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268" y="1217346"/>
            <a:ext cx="6916889" cy="517666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9106" y="1217345"/>
            <a:ext cx="11752721" cy="260795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1268" y="6394007"/>
            <a:ext cx="6916889" cy="20902849"/>
          </a:xfrm>
        </p:spPr>
        <p:txBody>
          <a:bodyPr/>
          <a:lstStyle>
            <a:lvl1pPr marL="0" indent="0">
              <a:buNone/>
              <a:defRPr sz="1400"/>
            </a:lvl1pPr>
            <a:lvl2pPr marL="470322" indent="0">
              <a:buNone/>
              <a:defRPr sz="1200"/>
            </a:lvl2pPr>
            <a:lvl3pPr marL="940643" indent="0">
              <a:buNone/>
              <a:defRPr sz="1000"/>
            </a:lvl3pPr>
            <a:lvl4pPr marL="1410965" indent="0">
              <a:buNone/>
              <a:defRPr sz="900"/>
            </a:lvl4pPr>
            <a:lvl5pPr marL="1881287" indent="0">
              <a:buNone/>
              <a:defRPr sz="900"/>
            </a:lvl5pPr>
            <a:lvl6pPr marL="2351608" indent="0">
              <a:buNone/>
              <a:defRPr sz="900"/>
            </a:lvl6pPr>
            <a:lvl7pPr marL="2821930" indent="0">
              <a:buNone/>
              <a:defRPr sz="900"/>
            </a:lvl7pPr>
            <a:lvl8pPr marL="3292251" indent="0">
              <a:buNone/>
              <a:defRPr sz="900"/>
            </a:lvl8pPr>
            <a:lvl9pPr marL="376257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58369A-A24E-08F4-8AEC-11CF3E842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F175C8-C006-5EC9-0938-F735273003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4419A-D231-348C-2DAB-19AFCDAA9A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D6B960-22DD-41E0-A7E7-FC994F4805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379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292" y="21392152"/>
            <a:ext cx="12614082" cy="252451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20292" y="2730161"/>
            <a:ext cx="12614082" cy="18335791"/>
          </a:xfrm>
        </p:spPr>
        <p:txBody>
          <a:bodyPr lIns="294019" tIns="147016" rIns="294019" bIns="147016"/>
          <a:lstStyle>
            <a:lvl1pPr marL="0" indent="0">
              <a:buNone/>
              <a:defRPr sz="3300"/>
            </a:lvl1pPr>
            <a:lvl2pPr marL="470322" indent="0">
              <a:buNone/>
              <a:defRPr sz="2900"/>
            </a:lvl2pPr>
            <a:lvl3pPr marL="940643" indent="0">
              <a:buNone/>
              <a:defRPr sz="2500"/>
            </a:lvl3pPr>
            <a:lvl4pPr marL="1410965" indent="0">
              <a:buNone/>
              <a:defRPr sz="2100"/>
            </a:lvl4pPr>
            <a:lvl5pPr marL="1881287" indent="0">
              <a:buNone/>
              <a:defRPr sz="2100"/>
            </a:lvl5pPr>
            <a:lvl6pPr marL="2351608" indent="0">
              <a:buNone/>
              <a:defRPr sz="2100"/>
            </a:lvl6pPr>
            <a:lvl7pPr marL="2821930" indent="0">
              <a:buNone/>
              <a:defRPr sz="2100"/>
            </a:lvl7pPr>
            <a:lvl8pPr marL="3292251" indent="0">
              <a:buNone/>
              <a:defRPr sz="2100"/>
            </a:lvl8pPr>
            <a:lvl9pPr marL="3762573" indent="0">
              <a:buNone/>
              <a:defRPr sz="21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20292" y="23916662"/>
            <a:ext cx="12614082" cy="3585845"/>
          </a:xfrm>
        </p:spPr>
        <p:txBody>
          <a:bodyPr/>
          <a:lstStyle>
            <a:lvl1pPr marL="0" indent="0">
              <a:buNone/>
              <a:defRPr sz="1400"/>
            </a:lvl1pPr>
            <a:lvl2pPr marL="470322" indent="0">
              <a:buNone/>
              <a:defRPr sz="1200"/>
            </a:lvl2pPr>
            <a:lvl3pPr marL="940643" indent="0">
              <a:buNone/>
              <a:defRPr sz="1000"/>
            </a:lvl3pPr>
            <a:lvl4pPr marL="1410965" indent="0">
              <a:buNone/>
              <a:defRPr sz="900"/>
            </a:lvl4pPr>
            <a:lvl5pPr marL="1881287" indent="0">
              <a:buNone/>
              <a:defRPr sz="900"/>
            </a:lvl5pPr>
            <a:lvl6pPr marL="2351608" indent="0">
              <a:buNone/>
              <a:defRPr sz="900"/>
            </a:lvl6pPr>
            <a:lvl7pPr marL="2821930" indent="0">
              <a:buNone/>
              <a:defRPr sz="900"/>
            </a:lvl7pPr>
            <a:lvl8pPr marL="3292251" indent="0">
              <a:buNone/>
              <a:defRPr sz="900"/>
            </a:lvl8pPr>
            <a:lvl9pPr marL="376257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DF6686-65A2-A003-B62B-EEF28ACF1E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7E883B-2BEA-05DA-EFF4-316D52FCB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B3B855-C478-5E52-316C-728D97853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27BA16-BDB9-4883-BF01-DDAD168AF0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710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2D2659-933D-8790-18A5-351E7F6D4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7408" tIns="73708" rIns="147408" bIns="73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BDA60D-3BC7-DBC0-87AE-20D838E3E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82E1C0-BBB2-0956-2B9B-853C058656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71563"/>
            <a:ext cx="24955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>
              <a:defRPr sz="2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7A7BCD-F8A4-A010-C26D-9957A929D5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13771563"/>
            <a:ext cx="3387725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 algn="ctr">
              <a:defRPr sz="2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44CE1C4-76DA-76BC-DBB1-8D2BFA355A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13771563"/>
            <a:ext cx="24955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408" tIns="73708" rIns="147408" bIns="73708" numCol="1" anchor="t" anchorCtr="0" compatLnSpc="1">
            <a:prstTxWarp prst="textNoShape">
              <a:avLst/>
            </a:prstTxWarp>
          </a:bodyPr>
          <a:lstStyle>
            <a:lvl1pPr algn="r">
              <a:defRPr sz="2300"/>
            </a:lvl1pPr>
          </a:lstStyle>
          <a:p>
            <a:fld id="{3500C007-B20E-4263-AC83-0F7BCCA3325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2pPr>
      <a:lvl3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3pPr>
      <a:lvl4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4pPr>
      <a:lvl5pPr algn="ctr" defTabSz="1473200" rtl="0" eaLnBrk="0" fontAlgn="base" hangingPunct="0">
        <a:spcBef>
          <a:spcPct val="0"/>
        </a:spcBef>
        <a:spcAft>
          <a:spcPct val="0"/>
        </a:spcAft>
        <a:defRPr sz="7100">
          <a:solidFill>
            <a:schemeClr val="tx2"/>
          </a:solidFill>
          <a:latin typeface="Arial" charset="0"/>
        </a:defRPr>
      </a:lvl5pPr>
      <a:lvl6pPr marL="470322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6pPr>
      <a:lvl7pPr marL="940643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7pPr>
      <a:lvl8pPr marL="1410965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8pPr>
      <a:lvl9pPr marL="1881287" algn="ctr" defTabSz="2941144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</a:defRPr>
      </a:lvl9pPr>
    </p:titleStyle>
    <p:bodyStyle>
      <a:lvl1pPr marL="554038" indent="-554038" algn="l" defTabSz="1473200" rtl="0" eaLnBrk="0" fontAlgn="base" hangingPunct="0">
        <a:spcBef>
          <a:spcPct val="20000"/>
        </a:spcBef>
        <a:spcAft>
          <a:spcPct val="0"/>
        </a:spcAft>
        <a:buChar char="•"/>
        <a:defRPr sz="5200">
          <a:solidFill>
            <a:schemeClr val="tx1"/>
          </a:solidFill>
          <a:latin typeface="+mn-lt"/>
          <a:ea typeface="+mn-ea"/>
          <a:cs typeface="+mn-cs"/>
        </a:defRPr>
      </a:lvl1pPr>
      <a:lvl2pPr marL="1198563" indent="-460375" algn="l" defTabSz="1473200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+mn-lt"/>
        </a:defRPr>
      </a:lvl2pPr>
      <a:lvl3pPr marL="1843088" indent="-368300" algn="l" defTabSz="1473200" rtl="0" eaLnBrk="0" fontAlgn="base" hangingPunct="0">
        <a:spcBef>
          <a:spcPct val="20000"/>
        </a:spcBef>
        <a:spcAft>
          <a:spcPct val="0"/>
        </a:spcAft>
        <a:buChar char="•"/>
        <a:defRPr sz="3900">
          <a:solidFill>
            <a:schemeClr val="tx1"/>
          </a:solidFill>
          <a:latin typeface="+mn-lt"/>
        </a:defRPr>
      </a:lvl3pPr>
      <a:lvl4pPr marL="2581275" indent="-368300" algn="l" defTabSz="1473200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3317875" indent="-368300" algn="l" defTabSz="1473200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7089119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6pPr>
      <a:lvl7pPr marL="7559441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7pPr>
      <a:lvl8pPr marL="8029763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8pPr>
      <a:lvl9pPr marL="8500084" indent="-734878" algn="l" defTabSz="2941144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0322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0643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0965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81287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51608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21930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2251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2573" algn="l" defTabSz="94064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805E3B2B-7443-0F6A-60D2-A2A2BA325251}"/>
              </a:ext>
            </a:extLst>
          </p:cNvPr>
          <p:cNvSpPr/>
          <p:nvPr/>
        </p:nvSpPr>
        <p:spPr bwMode="auto">
          <a:xfrm>
            <a:off x="0" y="0"/>
            <a:ext cx="10693400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2057" name="Line 15">
            <a:extLst>
              <a:ext uri="{FF2B5EF4-FFF2-40B4-BE49-F238E27FC236}">
                <a16:creationId xmlns:a16="http://schemas.microsoft.com/office/drawing/2014/main" id="{A9EF8A41-C484-0A3E-34D0-94E26AA35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512590"/>
            <a:ext cx="10693400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7FEFC7-CA5E-5738-DDE0-E1F6B905D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164" y="240461"/>
            <a:ext cx="1003548" cy="120012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733C6C61-3421-C24E-6F88-4C23125F94D4}"/>
              </a:ext>
            </a:extLst>
          </p:cNvPr>
          <p:cNvSpPr txBox="1"/>
          <p:nvPr/>
        </p:nvSpPr>
        <p:spPr>
          <a:xfrm>
            <a:off x="1" y="72430"/>
            <a:ext cx="9811196" cy="1438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solidFill>
                  <a:schemeClr val="bg1"/>
                </a:solidFill>
              </a:rPr>
              <a:t>UNIVERSITY OF DUHOK’S THIRD MISSION AND SOCIAL IMPACT SYMPOSIUM, 2025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Together Towards a Sustainable Society</a:t>
            </a:r>
          </a:p>
          <a:p>
            <a:pPr algn="ctr"/>
            <a:endParaRPr lang="en-US" sz="400" dirty="0">
              <a:solidFill>
                <a:schemeClr val="bg1"/>
              </a:solidFill>
            </a:endParaRPr>
          </a:p>
          <a:p>
            <a:pPr algn="ctr" rtl="1"/>
            <a:r>
              <a:rPr lang="ku-Arab-IQ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ئەرکێ سێیەمێ زانکۆیا دهۆک وکارتێکرنێن جڤاکی، سیمپۆزیەمێ ٢٠٢٥ </a:t>
            </a:r>
          </a:p>
          <a:p>
            <a:pPr algn="ctr"/>
            <a:r>
              <a:rPr lang="ku-Arab-IQ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پێکڤە بەرەف جڤاکەکێ بەردەوام</a:t>
            </a:r>
            <a:endParaRPr lang="en-GB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A07BEF-EBF7-CA3B-4818-7E99BD35D515}"/>
              </a:ext>
            </a:extLst>
          </p:cNvPr>
          <p:cNvSpPr/>
          <p:nvPr/>
        </p:nvSpPr>
        <p:spPr bwMode="auto">
          <a:xfrm>
            <a:off x="0" y="14474826"/>
            <a:ext cx="10706100" cy="647700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F2CB6-6207-3693-C218-6C27225472ED}"/>
              </a:ext>
            </a:extLst>
          </p:cNvPr>
          <p:cNvSpPr txBox="1"/>
          <p:nvPr/>
        </p:nvSpPr>
        <p:spPr>
          <a:xfrm>
            <a:off x="12699" y="14508088"/>
            <a:ext cx="1068070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8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Bologna Process and </a:t>
            </a:r>
            <a:r>
              <a:rPr lang="en-US" sz="1600" dirty="0" err="1">
                <a:solidFill>
                  <a:schemeClr val="bg1"/>
                </a:solidFill>
              </a:rPr>
              <a:t>Programme</a:t>
            </a:r>
            <a:r>
              <a:rPr lang="en-US" sz="1600" dirty="0">
                <a:solidFill>
                  <a:schemeClr val="bg1"/>
                </a:solidFill>
              </a:rPr>
              <a:t> Development, University of Duhok </a:t>
            </a:r>
            <a:endParaRPr lang="ku-Arab-IQ" sz="16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3BB42F-FE12-92A4-FB1A-1009FCF04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7" y="14503709"/>
            <a:ext cx="454160" cy="61881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728C347-C9AC-57C6-C481-655267E4B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832" y="14524983"/>
            <a:ext cx="457727" cy="5473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59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59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2524</TotalTime>
  <Words>46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Company>University of Essex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ESE</dc:creator>
  <cp:lastModifiedBy>Ismail Amin Ali</cp:lastModifiedBy>
  <cp:revision>81</cp:revision>
  <cp:lastPrinted>2025-06-23T08:11:24Z</cp:lastPrinted>
  <dcterms:created xsi:type="dcterms:W3CDTF">2007-07-03T09:31:17Z</dcterms:created>
  <dcterms:modified xsi:type="dcterms:W3CDTF">2025-06-30T11:00:38Z</dcterms:modified>
</cp:coreProperties>
</file>