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96" r:id="rId2"/>
    <p:sldMasterId id="2147483708" r:id="rId3"/>
    <p:sldMasterId id="2147483684" r:id="rId4"/>
    <p:sldMasterId id="2147483672" r:id="rId5"/>
    <p:sldMasterId id="2147483660" r:id="rId6"/>
  </p:sldMasterIdLst>
  <p:notesMasterIdLst>
    <p:notesMasterId r:id="rId48"/>
  </p:notesMasterIdLst>
  <p:handoutMasterIdLst>
    <p:handoutMasterId r:id="rId49"/>
  </p:handoutMasterIdLst>
  <p:sldIdLst>
    <p:sldId id="256" r:id="rId7"/>
    <p:sldId id="304" r:id="rId8"/>
    <p:sldId id="305" r:id="rId9"/>
    <p:sldId id="263" r:id="rId10"/>
    <p:sldId id="264" r:id="rId11"/>
    <p:sldId id="258" r:id="rId12"/>
    <p:sldId id="259" r:id="rId13"/>
    <p:sldId id="260" r:id="rId14"/>
    <p:sldId id="268" r:id="rId15"/>
    <p:sldId id="265" r:id="rId16"/>
    <p:sldId id="266" r:id="rId17"/>
    <p:sldId id="270" r:id="rId18"/>
    <p:sldId id="271" r:id="rId19"/>
    <p:sldId id="290" r:id="rId20"/>
    <p:sldId id="299" r:id="rId21"/>
    <p:sldId id="291" r:id="rId22"/>
    <p:sldId id="308" r:id="rId23"/>
    <p:sldId id="309" r:id="rId24"/>
    <p:sldId id="310" r:id="rId25"/>
    <p:sldId id="292" r:id="rId26"/>
    <p:sldId id="293" r:id="rId27"/>
    <p:sldId id="294" r:id="rId28"/>
    <p:sldId id="296" r:id="rId29"/>
    <p:sldId id="297" r:id="rId30"/>
    <p:sldId id="302" r:id="rId31"/>
    <p:sldId id="275" r:id="rId32"/>
    <p:sldId id="276" r:id="rId33"/>
    <p:sldId id="277" r:id="rId34"/>
    <p:sldId id="278" r:id="rId35"/>
    <p:sldId id="279" r:id="rId36"/>
    <p:sldId id="280" r:id="rId37"/>
    <p:sldId id="282" r:id="rId38"/>
    <p:sldId id="284" r:id="rId39"/>
    <p:sldId id="307" r:id="rId40"/>
    <p:sldId id="285" r:id="rId41"/>
    <p:sldId id="287" r:id="rId42"/>
    <p:sldId id="288" r:id="rId43"/>
    <p:sldId id="306" r:id="rId44"/>
    <p:sldId id="267" r:id="rId45"/>
    <p:sldId id="300" r:id="rId46"/>
    <p:sldId id="303"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41"/>
    <p:restoredTop sz="94633"/>
  </p:normalViewPr>
  <p:slideViewPr>
    <p:cSldViewPr snapToGrid="0" snapToObjects="1">
      <p:cViewPr varScale="1">
        <p:scale>
          <a:sx n="90" d="100"/>
          <a:sy n="90" d="100"/>
        </p:scale>
        <p:origin x="112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6AA1FD0-972D-E941-8ED8-9BADD8F36B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A3A9E1D-B469-D247-B9B4-BEEEC715127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59AE33-19D1-6743-B20E-8AC9CCFE5349}" type="datetimeFigureOut">
              <a:rPr lang="en-US" smtClean="0"/>
              <a:t>11/16/21</a:t>
            </a:fld>
            <a:endParaRPr lang="en-US"/>
          </a:p>
        </p:txBody>
      </p:sp>
      <p:sp>
        <p:nvSpPr>
          <p:cNvPr id="4" name="Footer Placeholder 3">
            <a:extLst>
              <a:ext uri="{FF2B5EF4-FFF2-40B4-BE49-F238E27FC236}">
                <a16:creationId xmlns:a16="http://schemas.microsoft.com/office/drawing/2014/main" id="{FA4F4EE7-E7DC-084F-B653-693FE30A6EB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E0D5FEE-B007-5146-8C7F-7A3A6D8801D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21D916-BAA4-184C-AF32-D0E053FFA338}" type="slidenum">
              <a:rPr lang="en-US" smtClean="0"/>
              <a:t>‹#›</a:t>
            </a:fld>
            <a:endParaRPr lang="en-US"/>
          </a:p>
        </p:txBody>
      </p:sp>
    </p:spTree>
    <p:extLst>
      <p:ext uri="{BB962C8B-B14F-4D97-AF65-F5344CB8AC3E}">
        <p14:creationId xmlns:p14="http://schemas.microsoft.com/office/powerpoint/2010/main" val="4056680546"/>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95E1FA-1A34-DF40-8568-75328417462F}" type="datetimeFigureOut">
              <a:rPr lang="en-US" smtClean="0"/>
              <a:t>11/16/21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C9CEE9-1D56-EA43-9FD9-16873684E9D1}" type="slidenum">
              <a:rPr lang="en-US" smtClean="0"/>
              <a:t>‹#›</a:t>
            </a:fld>
            <a:endParaRPr lang="en-US"/>
          </a:p>
        </p:txBody>
      </p:sp>
    </p:spTree>
    <p:extLst>
      <p:ext uri="{BB962C8B-B14F-4D97-AF65-F5344CB8AC3E}">
        <p14:creationId xmlns:p14="http://schemas.microsoft.com/office/powerpoint/2010/main" val="2660289610"/>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C9CEE9-1D56-EA43-9FD9-16873684E9D1}" type="slidenum">
              <a:rPr lang="en-US" smtClean="0"/>
              <a:t>30</a:t>
            </a:fld>
            <a:endParaRPr lang="en-US"/>
          </a:p>
        </p:txBody>
      </p:sp>
      <p:sp>
        <p:nvSpPr>
          <p:cNvPr id="5" name="Header Placeholder 4">
            <a:extLst>
              <a:ext uri="{FF2B5EF4-FFF2-40B4-BE49-F238E27FC236}">
                <a16:creationId xmlns:a16="http://schemas.microsoft.com/office/drawing/2014/main" id="{81123F56-48E4-8B41-8434-C3DF5CEF2B0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7516526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50B7631-6020-8040-8FC6-534F3245E413}"/>
              </a:ext>
            </a:extLst>
          </p:cNvPr>
          <p:cNvGrpSpPr/>
          <p:nvPr userDrawn="1"/>
        </p:nvGrpSpPr>
        <p:grpSpPr>
          <a:xfrm>
            <a:off x="279201" y="365125"/>
            <a:ext cx="11271859" cy="923925"/>
            <a:chOff x="347781" y="198438"/>
            <a:chExt cx="11271859" cy="923925"/>
          </a:xfrm>
        </p:grpSpPr>
        <p:pic>
          <p:nvPicPr>
            <p:cNvPr id="10" name="Picture 3" descr="page1image28020176">
              <a:extLst>
                <a:ext uri="{FF2B5EF4-FFF2-40B4-BE49-F238E27FC236}">
                  <a16:creationId xmlns:a16="http://schemas.microsoft.com/office/drawing/2014/main" id="{E6127D3A-201A-C54F-A62D-7DE52B0D83D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7781" y="198438"/>
              <a:ext cx="1612900" cy="7493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ge1image28017472">
              <a:extLst>
                <a:ext uri="{FF2B5EF4-FFF2-40B4-BE49-F238E27FC236}">
                  <a16:creationId xmlns:a16="http://schemas.microsoft.com/office/drawing/2014/main" id="{96028A87-9AEF-864E-B3E1-F4ABFC75604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95331" y="280988"/>
              <a:ext cx="1501253" cy="7493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text, sign, outdoor&#10;&#10;Description automatically generated">
              <a:extLst>
                <a:ext uri="{FF2B5EF4-FFF2-40B4-BE49-F238E27FC236}">
                  <a16:creationId xmlns:a16="http://schemas.microsoft.com/office/drawing/2014/main" id="{929499E5-DDAE-464F-9A27-0829C711CADE}"/>
                </a:ext>
              </a:extLst>
            </p:cNvPr>
            <p:cNvPicPr>
              <a:picLocks noChangeAspect="1"/>
            </p:cNvPicPr>
            <p:nvPr userDrawn="1"/>
          </p:nvPicPr>
          <p:blipFill>
            <a:blip r:embed="rId4"/>
            <a:stretch>
              <a:fillRect/>
            </a:stretch>
          </p:blipFill>
          <p:spPr>
            <a:xfrm>
              <a:off x="10832058" y="315854"/>
              <a:ext cx="787582" cy="806509"/>
            </a:xfrm>
            <a:prstGeom prst="rect">
              <a:avLst/>
            </a:prstGeom>
          </p:spPr>
        </p:pic>
      </p:grpSp>
      <p:sp>
        <p:nvSpPr>
          <p:cNvPr id="2" name="Title 1">
            <a:extLst>
              <a:ext uri="{FF2B5EF4-FFF2-40B4-BE49-F238E27FC236}">
                <a16:creationId xmlns:a16="http://schemas.microsoft.com/office/drawing/2014/main" id="{D341A514-282D-184D-BD60-0E2CD7E4017E}"/>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440622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D5B1E5E3-3BC3-404B-9966-E1B977AF0E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6793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C38740-8E5F-A640-9179-8990DB4E3C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52B933-8E1D-074E-BCF4-943CAF5451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1266E7-9A51-1C43-A685-30435BACE6F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9BF299C-8AF7-0544-9036-08F833C61C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30A9B9-ABF4-3C41-9FD4-81F0F53DF9D7}"/>
              </a:ext>
            </a:extLst>
          </p:cNvPr>
          <p:cNvSpPr>
            <a:spLocks noGrp="1"/>
          </p:cNvSpPr>
          <p:nvPr>
            <p:ph type="sldNum" sz="quarter" idx="12"/>
          </p:nvPr>
        </p:nvSpPr>
        <p:spPr/>
        <p:txBody>
          <a:bodyPr/>
          <a:lstStyle/>
          <a:p>
            <a:fld id="{7AD9D152-7FE2-2542-979A-FFED4666B516}" type="slidenum">
              <a:rPr lang="en-US" smtClean="0"/>
              <a:t>‹#›</a:t>
            </a:fld>
            <a:endParaRPr lang="en-US"/>
          </a:p>
        </p:txBody>
      </p:sp>
    </p:spTree>
    <p:extLst>
      <p:ext uri="{BB962C8B-B14F-4D97-AF65-F5344CB8AC3E}">
        <p14:creationId xmlns:p14="http://schemas.microsoft.com/office/powerpoint/2010/main" val="11538334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4AAE3-52ED-F249-8EC3-6A78AF594F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2244C7-3682-F34E-875D-85201BB367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B512AC-B8C9-2A46-860C-5EEE9619760A}"/>
              </a:ext>
            </a:extLst>
          </p:cNvPr>
          <p:cNvSpPr>
            <a:spLocks noGrp="1"/>
          </p:cNvSpPr>
          <p:nvPr>
            <p:ph type="dt" sz="half" idx="10"/>
          </p:nvPr>
        </p:nvSpPr>
        <p:spPr/>
        <p:txBody>
          <a:bodyPr/>
          <a:lstStyle/>
          <a:p>
            <a:fld id="{77DE9E48-A5A7-9C40-A662-867F7C18ABEC}" type="datetimeFigureOut">
              <a:rPr lang="en-US" smtClean="0"/>
              <a:t>11/16/21</a:t>
            </a:fld>
            <a:endParaRPr lang="en-US"/>
          </a:p>
        </p:txBody>
      </p:sp>
      <p:sp>
        <p:nvSpPr>
          <p:cNvPr id="5" name="Footer Placeholder 4">
            <a:extLst>
              <a:ext uri="{FF2B5EF4-FFF2-40B4-BE49-F238E27FC236}">
                <a16:creationId xmlns:a16="http://schemas.microsoft.com/office/drawing/2014/main" id="{031EC890-521A-AE4C-88E6-AFDE48536F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D4DF60-9D64-AB4E-A8A9-4457782BF5FA}"/>
              </a:ext>
            </a:extLst>
          </p:cNvPr>
          <p:cNvSpPr>
            <a:spLocks noGrp="1"/>
          </p:cNvSpPr>
          <p:nvPr>
            <p:ph type="sldNum" sz="quarter" idx="12"/>
          </p:nvPr>
        </p:nvSpPr>
        <p:spPr/>
        <p:txBody>
          <a:bodyPr/>
          <a:lstStyle/>
          <a:p>
            <a:fld id="{17B5AC77-E02A-784C-8EA3-F40C1AB1A5ED}" type="slidenum">
              <a:rPr lang="en-US" smtClean="0"/>
              <a:t>‹#›</a:t>
            </a:fld>
            <a:endParaRPr lang="en-US"/>
          </a:p>
        </p:txBody>
      </p:sp>
    </p:spTree>
    <p:extLst>
      <p:ext uri="{BB962C8B-B14F-4D97-AF65-F5344CB8AC3E}">
        <p14:creationId xmlns:p14="http://schemas.microsoft.com/office/powerpoint/2010/main" val="9502251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28B68-A70A-E445-9F18-D0045DFFA9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864C7A-7E3C-6449-B040-E5B302D81B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D5E106-EB0E-7E4C-837A-EF7D30643B72}"/>
              </a:ext>
            </a:extLst>
          </p:cNvPr>
          <p:cNvSpPr>
            <a:spLocks noGrp="1"/>
          </p:cNvSpPr>
          <p:nvPr>
            <p:ph type="dt" sz="half" idx="10"/>
          </p:nvPr>
        </p:nvSpPr>
        <p:spPr/>
        <p:txBody>
          <a:bodyPr/>
          <a:lstStyle/>
          <a:p>
            <a:fld id="{77DE9E48-A5A7-9C40-A662-867F7C18ABEC}" type="datetimeFigureOut">
              <a:rPr lang="en-US" smtClean="0"/>
              <a:t>11/16/21</a:t>
            </a:fld>
            <a:endParaRPr lang="en-US"/>
          </a:p>
        </p:txBody>
      </p:sp>
      <p:sp>
        <p:nvSpPr>
          <p:cNvPr id="5" name="Footer Placeholder 4">
            <a:extLst>
              <a:ext uri="{FF2B5EF4-FFF2-40B4-BE49-F238E27FC236}">
                <a16:creationId xmlns:a16="http://schemas.microsoft.com/office/drawing/2014/main" id="{E6AC8947-5A7A-DE49-B542-DDAEEEE653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70F811-4F85-0645-B95A-6A90B3595002}"/>
              </a:ext>
            </a:extLst>
          </p:cNvPr>
          <p:cNvSpPr>
            <a:spLocks noGrp="1"/>
          </p:cNvSpPr>
          <p:nvPr>
            <p:ph type="sldNum" sz="quarter" idx="12"/>
          </p:nvPr>
        </p:nvSpPr>
        <p:spPr/>
        <p:txBody>
          <a:bodyPr/>
          <a:lstStyle/>
          <a:p>
            <a:fld id="{17B5AC77-E02A-784C-8EA3-F40C1AB1A5ED}" type="slidenum">
              <a:rPr lang="en-US" smtClean="0"/>
              <a:t>‹#›</a:t>
            </a:fld>
            <a:endParaRPr lang="en-US"/>
          </a:p>
        </p:txBody>
      </p:sp>
    </p:spTree>
    <p:extLst>
      <p:ext uri="{BB962C8B-B14F-4D97-AF65-F5344CB8AC3E}">
        <p14:creationId xmlns:p14="http://schemas.microsoft.com/office/powerpoint/2010/main" val="17944848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AEE14-223C-0547-A660-FBE2915728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60F44D-9FBA-4044-9504-D3D7460476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6B3330-6208-2346-96CC-7C56B1764F07}"/>
              </a:ext>
            </a:extLst>
          </p:cNvPr>
          <p:cNvSpPr>
            <a:spLocks noGrp="1"/>
          </p:cNvSpPr>
          <p:nvPr>
            <p:ph type="dt" sz="half" idx="10"/>
          </p:nvPr>
        </p:nvSpPr>
        <p:spPr/>
        <p:txBody>
          <a:bodyPr/>
          <a:lstStyle/>
          <a:p>
            <a:fld id="{77DE9E48-A5A7-9C40-A662-867F7C18ABEC}" type="datetimeFigureOut">
              <a:rPr lang="en-US" smtClean="0"/>
              <a:t>11/16/21</a:t>
            </a:fld>
            <a:endParaRPr lang="en-US"/>
          </a:p>
        </p:txBody>
      </p:sp>
      <p:sp>
        <p:nvSpPr>
          <p:cNvPr id="5" name="Footer Placeholder 4">
            <a:extLst>
              <a:ext uri="{FF2B5EF4-FFF2-40B4-BE49-F238E27FC236}">
                <a16:creationId xmlns:a16="http://schemas.microsoft.com/office/drawing/2014/main" id="{E945714C-FCE1-1642-B051-5D91368B93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73BAE5-4AA7-E548-A44A-62D58671207F}"/>
              </a:ext>
            </a:extLst>
          </p:cNvPr>
          <p:cNvSpPr>
            <a:spLocks noGrp="1"/>
          </p:cNvSpPr>
          <p:nvPr>
            <p:ph type="sldNum" sz="quarter" idx="12"/>
          </p:nvPr>
        </p:nvSpPr>
        <p:spPr/>
        <p:txBody>
          <a:bodyPr/>
          <a:lstStyle/>
          <a:p>
            <a:fld id="{17B5AC77-E02A-784C-8EA3-F40C1AB1A5ED}" type="slidenum">
              <a:rPr lang="en-US" smtClean="0"/>
              <a:t>‹#›</a:t>
            </a:fld>
            <a:endParaRPr lang="en-US"/>
          </a:p>
        </p:txBody>
      </p:sp>
    </p:spTree>
    <p:extLst>
      <p:ext uri="{BB962C8B-B14F-4D97-AF65-F5344CB8AC3E}">
        <p14:creationId xmlns:p14="http://schemas.microsoft.com/office/powerpoint/2010/main" val="15111849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14498-CEEA-C24E-AAC6-77B95987BB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38BEA4-1326-7946-9ED3-937A20075B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B06DEA-2521-BE4C-8CD9-A744E88699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00D860-3D4B-D84A-A72E-3837E488AF22}"/>
              </a:ext>
            </a:extLst>
          </p:cNvPr>
          <p:cNvSpPr>
            <a:spLocks noGrp="1"/>
          </p:cNvSpPr>
          <p:nvPr>
            <p:ph type="dt" sz="half" idx="10"/>
          </p:nvPr>
        </p:nvSpPr>
        <p:spPr/>
        <p:txBody>
          <a:bodyPr/>
          <a:lstStyle/>
          <a:p>
            <a:fld id="{77DE9E48-A5A7-9C40-A662-867F7C18ABEC}" type="datetimeFigureOut">
              <a:rPr lang="en-US" smtClean="0"/>
              <a:t>11/16/21</a:t>
            </a:fld>
            <a:endParaRPr lang="en-US"/>
          </a:p>
        </p:txBody>
      </p:sp>
      <p:sp>
        <p:nvSpPr>
          <p:cNvPr id="6" name="Footer Placeholder 5">
            <a:extLst>
              <a:ext uri="{FF2B5EF4-FFF2-40B4-BE49-F238E27FC236}">
                <a16:creationId xmlns:a16="http://schemas.microsoft.com/office/drawing/2014/main" id="{9291E0B0-09B0-494E-A8CE-676715A7AF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702F16-7E8D-7443-92ED-2E05976E5EF9}"/>
              </a:ext>
            </a:extLst>
          </p:cNvPr>
          <p:cNvSpPr>
            <a:spLocks noGrp="1"/>
          </p:cNvSpPr>
          <p:nvPr>
            <p:ph type="sldNum" sz="quarter" idx="12"/>
          </p:nvPr>
        </p:nvSpPr>
        <p:spPr/>
        <p:txBody>
          <a:bodyPr/>
          <a:lstStyle/>
          <a:p>
            <a:fld id="{17B5AC77-E02A-784C-8EA3-F40C1AB1A5ED}" type="slidenum">
              <a:rPr lang="en-US" smtClean="0"/>
              <a:t>‹#›</a:t>
            </a:fld>
            <a:endParaRPr lang="en-US"/>
          </a:p>
        </p:txBody>
      </p:sp>
    </p:spTree>
    <p:extLst>
      <p:ext uri="{BB962C8B-B14F-4D97-AF65-F5344CB8AC3E}">
        <p14:creationId xmlns:p14="http://schemas.microsoft.com/office/powerpoint/2010/main" val="14732153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89AE6-CC62-D148-A907-5BC4EB3264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020B5D-A8FA-074C-8207-7E90D135D1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F2027D-0C9D-6E4A-A5FB-2AF6BE7ED9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291FA8-6B7A-BA40-9C0E-2C814A64CE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B87ACB-A9D6-4644-9E0E-B531BCF561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0F9CBE-DDF2-3E4A-B239-7A94BBAF073C}"/>
              </a:ext>
            </a:extLst>
          </p:cNvPr>
          <p:cNvSpPr>
            <a:spLocks noGrp="1"/>
          </p:cNvSpPr>
          <p:nvPr>
            <p:ph type="dt" sz="half" idx="10"/>
          </p:nvPr>
        </p:nvSpPr>
        <p:spPr/>
        <p:txBody>
          <a:bodyPr/>
          <a:lstStyle/>
          <a:p>
            <a:fld id="{77DE9E48-A5A7-9C40-A662-867F7C18ABEC}" type="datetimeFigureOut">
              <a:rPr lang="en-US" smtClean="0"/>
              <a:t>11/16/21</a:t>
            </a:fld>
            <a:endParaRPr lang="en-US"/>
          </a:p>
        </p:txBody>
      </p:sp>
      <p:sp>
        <p:nvSpPr>
          <p:cNvPr id="8" name="Footer Placeholder 7">
            <a:extLst>
              <a:ext uri="{FF2B5EF4-FFF2-40B4-BE49-F238E27FC236}">
                <a16:creationId xmlns:a16="http://schemas.microsoft.com/office/drawing/2014/main" id="{27F32DFF-594B-3741-8312-9B6EB9C20B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C0FFC9-E1D6-6F48-BADC-A76BF4012E11}"/>
              </a:ext>
            </a:extLst>
          </p:cNvPr>
          <p:cNvSpPr>
            <a:spLocks noGrp="1"/>
          </p:cNvSpPr>
          <p:nvPr>
            <p:ph type="sldNum" sz="quarter" idx="12"/>
          </p:nvPr>
        </p:nvSpPr>
        <p:spPr/>
        <p:txBody>
          <a:bodyPr/>
          <a:lstStyle/>
          <a:p>
            <a:fld id="{17B5AC77-E02A-784C-8EA3-F40C1AB1A5ED}" type="slidenum">
              <a:rPr lang="en-US" smtClean="0"/>
              <a:t>‹#›</a:t>
            </a:fld>
            <a:endParaRPr lang="en-US"/>
          </a:p>
        </p:txBody>
      </p:sp>
    </p:spTree>
    <p:extLst>
      <p:ext uri="{BB962C8B-B14F-4D97-AF65-F5344CB8AC3E}">
        <p14:creationId xmlns:p14="http://schemas.microsoft.com/office/powerpoint/2010/main" val="29203748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F75ED-1A43-A64C-AAC0-E4C7319A37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B91EEE-514A-6040-A128-D4F5F2712AAB}"/>
              </a:ext>
            </a:extLst>
          </p:cNvPr>
          <p:cNvSpPr>
            <a:spLocks noGrp="1"/>
          </p:cNvSpPr>
          <p:nvPr>
            <p:ph type="dt" sz="half" idx="10"/>
          </p:nvPr>
        </p:nvSpPr>
        <p:spPr/>
        <p:txBody>
          <a:bodyPr/>
          <a:lstStyle/>
          <a:p>
            <a:fld id="{77DE9E48-A5A7-9C40-A662-867F7C18ABEC}" type="datetimeFigureOut">
              <a:rPr lang="en-US" smtClean="0"/>
              <a:t>11/16/21</a:t>
            </a:fld>
            <a:endParaRPr lang="en-US"/>
          </a:p>
        </p:txBody>
      </p:sp>
      <p:sp>
        <p:nvSpPr>
          <p:cNvPr id="4" name="Footer Placeholder 3">
            <a:extLst>
              <a:ext uri="{FF2B5EF4-FFF2-40B4-BE49-F238E27FC236}">
                <a16:creationId xmlns:a16="http://schemas.microsoft.com/office/drawing/2014/main" id="{E7584BB8-AC17-394E-ADE7-D595EBFA70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92696B-77FA-6849-948B-185E31AC2027}"/>
              </a:ext>
            </a:extLst>
          </p:cNvPr>
          <p:cNvSpPr>
            <a:spLocks noGrp="1"/>
          </p:cNvSpPr>
          <p:nvPr>
            <p:ph type="sldNum" sz="quarter" idx="12"/>
          </p:nvPr>
        </p:nvSpPr>
        <p:spPr/>
        <p:txBody>
          <a:bodyPr/>
          <a:lstStyle/>
          <a:p>
            <a:fld id="{17B5AC77-E02A-784C-8EA3-F40C1AB1A5ED}" type="slidenum">
              <a:rPr lang="en-US" smtClean="0"/>
              <a:t>‹#›</a:t>
            </a:fld>
            <a:endParaRPr lang="en-US"/>
          </a:p>
        </p:txBody>
      </p:sp>
    </p:spTree>
    <p:extLst>
      <p:ext uri="{BB962C8B-B14F-4D97-AF65-F5344CB8AC3E}">
        <p14:creationId xmlns:p14="http://schemas.microsoft.com/office/powerpoint/2010/main" val="33286847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47EA43-4594-E445-8D7B-9C7EA2109848}"/>
              </a:ext>
            </a:extLst>
          </p:cNvPr>
          <p:cNvSpPr>
            <a:spLocks noGrp="1"/>
          </p:cNvSpPr>
          <p:nvPr>
            <p:ph type="dt" sz="half" idx="10"/>
          </p:nvPr>
        </p:nvSpPr>
        <p:spPr/>
        <p:txBody>
          <a:bodyPr/>
          <a:lstStyle/>
          <a:p>
            <a:fld id="{77DE9E48-A5A7-9C40-A662-867F7C18ABEC}" type="datetimeFigureOut">
              <a:rPr lang="en-US" smtClean="0"/>
              <a:t>11/16/21</a:t>
            </a:fld>
            <a:endParaRPr lang="en-US"/>
          </a:p>
        </p:txBody>
      </p:sp>
      <p:sp>
        <p:nvSpPr>
          <p:cNvPr id="3" name="Footer Placeholder 2">
            <a:extLst>
              <a:ext uri="{FF2B5EF4-FFF2-40B4-BE49-F238E27FC236}">
                <a16:creationId xmlns:a16="http://schemas.microsoft.com/office/drawing/2014/main" id="{315FEAE9-2066-F041-A7AD-7069540BA2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098238-1501-EC41-A15D-DC30545E3A79}"/>
              </a:ext>
            </a:extLst>
          </p:cNvPr>
          <p:cNvSpPr>
            <a:spLocks noGrp="1"/>
          </p:cNvSpPr>
          <p:nvPr>
            <p:ph type="sldNum" sz="quarter" idx="12"/>
          </p:nvPr>
        </p:nvSpPr>
        <p:spPr/>
        <p:txBody>
          <a:bodyPr/>
          <a:lstStyle/>
          <a:p>
            <a:fld id="{17B5AC77-E02A-784C-8EA3-F40C1AB1A5ED}" type="slidenum">
              <a:rPr lang="en-US" smtClean="0"/>
              <a:t>‹#›</a:t>
            </a:fld>
            <a:endParaRPr lang="en-US"/>
          </a:p>
        </p:txBody>
      </p:sp>
    </p:spTree>
    <p:extLst>
      <p:ext uri="{BB962C8B-B14F-4D97-AF65-F5344CB8AC3E}">
        <p14:creationId xmlns:p14="http://schemas.microsoft.com/office/powerpoint/2010/main" val="5486170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13CAD-32FD-DE4A-AA92-10AF4FB459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8E2036-9E38-FF4D-BDF2-2222E1F4BA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7CE7C3-5686-A345-B762-1D7419C7E4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81F98-026C-1443-A95E-CB27F1DB1B8D}"/>
              </a:ext>
            </a:extLst>
          </p:cNvPr>
          <p:cNvSpPr>
            <a:spLocks noGrp="1"/>
          </p:cNvSpPr>
          <p:nvPr>
            <p:ph type="dt" sz="half" idx="10"/>
          </p:nvPr>
        </p:nvSpPr>
        <p:spPr/>
        <p:txBody>
          <a:bodyPr/>
          <a:lstStyle/>
          <a:p>
            <a:fld id="{77DE9E48-A5A7-9C40-A662-867F7C18ABEC}" type="datetimeFigureOut">
              <a:rPr lang="en-US" smtClean="0"/>
              <a:t>11/16/21</a:t>
            </a:fld>
            <a:endParaRPr lang="en-US"/>
          </a:p>
        </p:txBody>
      </p:sp>
      <p:sp>
        <p:nvSpPr>
          <p:cNvPr id="6" name="Footer Placeholder 5">
            <a:extLst>
              <a:ext uri="{FF2B5EF4-FFF2-40B4-BE49-F238E27FC236}">
                <a16:creationId xmlns:a16="http://schemas.microsoft.com/office/drawing/2014/main" id="{5F2E2810-85BA-9741-BCBF-15FD1E8028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C7CE4F-1194-F543-8DB3-F1ED6D9EF83F}"/>
              </a:ext>
            </a:extLst>
          </p:cNvPr>
          <p:cNvSpPr>
            <a:spLocks noGrp="1"/>
          </p:cNvSpPr>
          <p:nvPr>
            <p:ph type="sldNum" sz="quarter" idx="12"/>
          </p:nvPr>
        </p:nvSpPr>
        <p:spPr/>
        <p:txBody>
          <a:bodyPr/>
          <a:lstStyle/>
          <a:p>
            <a:fld id="{17B5AC77-E02A-784C-8EA3-F40C1AB1A5ED}" type="slidenum">
              <a:rPr lang="en-US" smtClean="0"/>
              <a:t>‹#›</a:t>
            </a:fld>
            <a:endParaRPr lang="en-US"/>
          </a:p>
        </p:txBody>
      </p:sp>
    </p:spTree>
    <p:extLst>
      <p:ext uri="{BB962C8B-B14F-4D97-AF65-F5344CB8AC3E}">
        <p14:creationId xmlns:p14="http://schemas.microsoft.com/office/powerpoint/2010/main" val="4292161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1E0C3-8F50-4C46-B792-4CAD64E4B7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186B29-5B94-0F42-85CF-97A388B6DA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1709E6-35EF-0043-84F0-7DFB750FE1A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5B1D08E-A726-AA4B-9ECC-32600F6F57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FF37CB-35E1-734A-9232-2BCC47F18B2F}"/>
              </a:ext>
            </a:extLst>
          </p:cNvPr>
          <p:cNvSpPr>
            <a:spLocks noGrp="1"/>
          </p:cNvSpPr>
          <p:nvPr>
            <p:ph type="sldNum" sz="quarter" idx="12"/>
          </p:nvPr>
        </p:nvSpPr>
        <p:spPr/>
        <p:txBody>
          <a:bodyPr/>
          <a:lstStyle/>
          <a:p>
            <a:fld id="{7AD9D152-7FE2-2542-979A-FFED4666B516}" type="slidenum">
              <a:rPr lang="en-US" smtClean="0"/>
              <a:t>‹#›</a:t>
            </a:fld>
            <a:endParaRPr lang="en-US"/>
          </a:p>
        </p:txBody>
      </p:sp>
    </p:spTree>
    <p:extLst>
      <p:ext uri="{BB962C8B-B14F-4D97-AF65-F5344CB8AC3E}">
        <p14:creationId xmlns:p14="http://schemas.microsoft.com/office/powerpoint/2010/main" val="4026313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5FD32-1ADE-E94D-9717-77EA6A2542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CE136D-419E-0846-92F7-CCB0AF76E8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1B0CDF-563E-C64C-9506-7F820B309A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83A391-2CE8-A84C-8A84-BA20EE20A10B}"/>
              </a:ext>
            </a:extLst>
          </p:cNvPr>
          <p:cNvSpPr>
            <a:spLocks noGrp="1"/>
          </p:cNvSpPr>
          <p:nvPr>
            <p:ph type="dt" sz="half" idx="10"/>
          </p:nvPr>
        </p:nvSpPr>
        <p:spPr/>
        <p:txBody>
          <a:bodyPr/>
          <a:lstStyle/>
          <a:p>
            <a:fld id="{77DE9E48-A5A7-9C40-A662-867F7C18ABEC}" type="datetimeFigureOut">
              <a:rPr lang="en-US" smtClean="0"/>
              <a:t>11/16/21</a:t>
            </a:fld>
            <a:endParaRPr lang="en-US"/>
          </a:p>
        </p:txBody>
      </p:sp>
      <p:sp>
        <p:nvSpPr>
          <p:cNvPr id="6" name="Footer Placeholder 5">
            <a:extLst>
              <a:ext uri="{FF2B5EF4-FFF2-40B4-BE49-F238E27FC236}">
                <a16:creationId xmlns:a16="http://schemas.microsoft.com/office/drawing/2014/main" id="{DC19236F-9612-E141-AEE6-EA040D4A0A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8B7B1C-2D2A-6748-8581-82E2B49E431B}"/>
              </a:ext>
            </a:extLst>
          </p:cNvPr>
          <p:cNvSpPr>
            <a:spLocks noGrp="1"/>
          </p:cNvSpPr>
          <p:nvPr>
            <p:ph type="sldNum" sz="quarter" idx="12"/>
          </p:nvPr>
        </p:nvSpPr>
        <p:spPr/>
        <p:txBody>
          <a:bodyPr/>
          <a:lstStyle/>
          <a:p>
            <a:fld id="{17B5AC77-E02A-784C-8EA3-F40C1AB1A5ED}" type="slidenum">
              <a:rPr lang="en-US" smtClean="0"/>
              <a:t>‹#›</a:t>
            </a:fld>
            <a:endParaRPr lang="en-US"/>
          </a:p>
        </p:txBody>
      </p:sp>
    </p:spTree>
    <p:extLst>
      <p:ext uri="{BB962C8B-B14F-4D97-AF65-F5344CB8AC3E}">
        <p14:creationId xmlns:p14="http://schemas.microsoft.com/office/powerpoint/2010/main" val="39936327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FBA0C-209B-EF44-8DC9-8688F734F0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E8314F-6A84-224C-856C-88F7464EDD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C17CED-E278-8143-854F-2D2A3E4E2C43}"/>
              </a:ext>
            </a:extLst>
          </p:cNvPr>
          <p:cNvSpPr>
            <a:spLocks noGrp="1"/>
          </p:cNvSpPr>
          <p:nvPr>
            <p:ph type="dt" sz="half" idx="10"/>
          </p:nvPr>
        </p:nvSpPr>
        <p:spPr/>
        <p:txBody>
          <a:bodyPr/>
          <a:lstStyle/>
          <a:p>
            <a:fld id="{77DE9E48-A5A7-9C40-A662-867F7C18ABEC}" type="datetimeFigureOut">
              <a:rPr lang="en-US" smtClean="0"/>
              <a:t>11/16/21</a:t>
            </a:fld>
            <a:endParaRPr lang="en-US"/>
          </a:p>
        </p:txBody>
      </p:sp>
      <p:sp>
        <p:nvSpPr>
          <p:cNvPr id="5" name="Footer Placeholder 4">
            <a:extLst>
              <a:ext uri="{FF2B5EF4-FFF2-40B4-BE49-F238E27FC236}">
                <a16:creationId xmlns:a16="http://schemas.microsoft.com/office/drawing/2014/main" id="{1430D880-236D-F84D-9604-2F6701828D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3C5534-6020-0745-89B6-EB1BF1ED8491}"/>
              </a:ext>
            </a:extLst>
          </p:cNvPr>
          <p:cNvSpPr>
            <a:spLocks noGrp="1"/>
          </p:cNvSpPr>
          <p:nvPr>
            <p:ph type="sldNum" sz="quarter" idx="12"/>
          </p:nvPr>
        </p:nvSpPr>
        <p:spPr/>
        <p:txBody>
          <a:bodyPr/>
          <a:lstStyle/>
          <a:p>
            <a:fld id="{17B5AC77-E02A-784C-8EA3-F40C1AB1A5ED}" type="slidenum">
              <a:rPr lang="en-US" smtClean="0"/>
              <a:t>‹#›</a:t>
            </a:fld>
            <a:endParaRPr lang="en-US"/>
          </a:p>
        </p:txBody>
      </p:sp>
    </p:spTree>
    <p:extLst>
      <p:ext uri="{BB962C8B-B14F-4D97-AF65-F5344CB8AC3E}">
        <p14:creationId xmlns:p14="http://schemas.microsoft.com/office/powerpoint/2010/main" val="4579065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50F877-DF99-E04B-A5FE-631721547C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766052-6C3A-6A4B-B694-67100E0657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D65849-E26A-E847-8F62-30236B12B724}"/>
              </a:ext>
            </a:extLst>
          </p:cNvPr>
          <p:cNvSpPr>
            <a:spLocks noGrp="1"/>
          </p:cNvSpPr>
          <p:nvPr>
            <p:ph type="dt" sz="half" idx="10"/>
          </p:nvPr>
        </p:nvSpPr>
        <p:spPr/>
        <p:txBody>
          <a:bodyPr/>
          <a:lstStyle/>
          <a:p>
            <a:fld id="{77DE9E48-A5A7-9C40-A662-867F7C18ABEC}" type="datetimeFigureOut">
              <a:rPr lang="en-US" smtClean="0"/>
              <a:t>11/16/21</a:t>
            </a:fld>
            <a:endParaRPr lang="en-US"/>
          </a:p>
        </p:txBody>
      </p:sp>
      <p:sp>
        <p:nvSpPr>
          <p:cNvPr id="5" name="Footer Placeholder 4">
            <a:extLst>
              <a:ext uri="{FF2B5EF4-FFF2-40B4-BE49-F238E27FC236}">
                <a16:creationId xmlns:a16="http://schemas.microsoft.com/office/drawing/2014/main" id="{EDC45850-279D-734B-94DE-EB3DB62954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11F6B6-CD2E-AA43-8038-78B184BBD75E}"/>
              </a:ext>
            </a:extLst>
          </p:cNvPr>
          <p:cNvSpPr>
            <a:spLocks noGrp="1"/>
          </p:cNvSpPr>
          <p:nvPr>
            <p:ph type="sldNum" sz="quarter" idx="12"/>
          </p:nvPr>
        </p:nvSpPr>
        <p:spPr/>
        <p:txBody>
          <a:bodyPr/>
          <a:lstStyle/>
          <a:p>
            <a:fld id="{17B5AC77-E02A-784C-8EA3-F40C1AB1A5ED}" type="slidenum">
              <a:rPr lang="en-US" smtClean="0"/>
              <a:t>‹#›</a:t>
            </a:fld>
            <a:endParaRPr lang="en-US"/>
          </a:p>
        </p:txBody>
      </p:sp>
    </p:spTree>
    <p:extLst>
      <p:ext uri="{BB962C8B-B14F-4D97-AF65-F5344CB8AC3E}">
        <p14:creationId xmlns:p14="http://schemas.microsoft.com/office/powerpoint/2010/main" val="23195640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7A905-0CE3-6249-924E-49E95D7D84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346D34-B8B1-8341-9B4B-9179CCDE56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61BD17-3AEC-104A-85CE-58C35C1BFA4A}"/>
              </a:ext>
            </a:extLst>
          </p:cNvPr>
          <p:cNvSpPr>
            <a:spLocks noGrp="1"/>
          </p:cNvSpPr>
          <p:nvPr>
            <p:ph type="dt" sz="half" idx="10"/>
          </p:nvPr>
        </p:nvSpPr>
        <p:spPr/>
        <p:txBody>
          <a:bodyPr/>
          <a:lstStyle/>
          <a:p>
            <a:fld id="{32815C16-CDD6-7040-ACB9-3592ADD57801}" type="datetimeFigureOut">
              <a:rPr lang="en-US" smtClean="0"/>
              <a:t>11/16/21</a:t>
            </a:fld>
            <a:endParaRPr lang="en-US"/>
          </a:p>
        </p:txBody>
      </p:sp>
      <p:sp>
        <p:nvSpPr>
          <p:cNvPr id="5" name="Footer Placeholder 4">
            <a:extLst>
              <a:ext uri="{FF2B5EF4-FFF2-40B4-BE49-F238E27FC236}">
                <a16:creationId xmlns:a16="http://schemas.microsoft.com/office/drawing/2014/main" id="{838AE2B8-C61A-2142-9513-4B89C20DB4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4E42E6-D94F-254B-832F-6511856D2C53}"/>
              </a:ext>
            </a:extLst>
          </p:cNvPr>
          <p:cNvSpPr>
            <a:spLocks noGrp="1"/>
          </p:cNvSpPr>
          <p:nvPr>
            <p:ph type="sldNum" sz="quarter" idx="12"/>
          </p:nvPr>
        </p:nvSpPr>
        <p:spPr/>
        <p:txBody>
          <a:bodyPr/>
          <a:lstStyle/>
          <a:p>
            <a:fld id="{0361AEAD-32F9-4F4B-80F7-CC1EF7F44D35}" type="slidenum">
              <a:rPr lang="en-US" smtClean="0"/>
              <a:t>‹#›</a:t>
            </a:fld>
            <a:endParaRPr lang="en-US"/>
          </a:p>
        </p:txBody>
      </p:sp>
    </p:spTree>
    <p:extLst>
      <p:ext uri="{BB962C8B-B14F-4D97-AF65-F5344CB8AC3E}">
        <p14:creationId xmlns:p14="http://schemas.microsoft.com/office/powerpoint/2010/main" val="42013843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69768-4615-264B-8D2D-C9670B9A0F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6EC878-0D9C-2C49-AAF5-D2DAFDD484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0EA5C9-09C4-274F-92B8-6688C4547279}"/>
              </a:ext>
            </a:extLst>
          </p:cNvPr>
          <p:cNvSpPr>
            <a:spLocks noGrp="1"/>
          </p:cNvSpPr>
          <p:nvPr>
            <p:ph type="dt" sz="half" idx="10"/>
          </p:nvPr>
        </p:nvSpPr>
        <p:spPr/>
        <p:txBody>
          <a:bodyPr/>
          <a:lstStyle/>
          <a:p>
            <a:fld id="{32815C16-CDD6-7040-ACB9-3592ADD57801}" type="datetimeFigureOut">
              <a:rPr lang="en-US" smtClean="0"/>
              <a:t>11/16/21</a:t>
            </a:fld>
            <a:endParaRPr lang="en-US"/>
          </a:p>
        </p:txBody>
      </p:sp>
      <p:sp>
        <p:nvSpPr>
          <p:cNvPr id="5" name="Footer Placeholder 4">
            <a:extLst>
              <a:ext uri="{FF2B5EF4-FFF2-40B4-BE49-F238E27FC236}">
                <a16:creationId xmlns:a16="http://schemas.microsoft.com/office/drawing/2014/main" id="{A4741F90-CADA-D240-BB5F-9150D83021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8EAF39-412F-5248-8CAB-7DACF96969B5}"/>
              </a:ext>
            </a:extLst>
          </p:cNvPr>
          <p:cNvSpPr>
            <a:spLocks noGrp="1"/>
          </p:cNvSpPr>
          <p:nvPr>
            <p:ph type="sldNum" sz="quarter" idx="12"/>
          </p:nvPr>
        </p:nvSpPr>
        <p:spPr/>
        <p:txBody>
          <a:bodyPr/>
          <a:lstStyle/>
          <a:p>
            <a:fld id="{0361AEAD-32F9-4F4B-80F7-CC1EF7F44D35}" type="slidenum">
              <a:rPr lang="en-US" smtClean="0"/>
              <a:t>‹#›</a:t>
            </a:fld>
            <a:endParaRPr lang="en-US"/>
          </a:p>
        </p:txBody>
      </p:sp>
    </p:spTree>
    <p:extLst>
      <p:ext uri="{BB962C8B-B14F-4D97-AF65-F5344CB8AC3E}">
        <p14:creationId xmlns:p14="http://schemas.microsoft.com/office/powerpoint/2010/main" val="31374545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57475-1C3C-1148-98E9-36A924308D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B2F7C6-F442-884D-9E29-4139CC1F95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04FF36-0857-9448-A451-B1C2E7C9D44E}"/>
              </a:ext>
            </a:extLst>
          </p:cNvPr>
          <p:cNvSpPr>
            <a:spLocks noGrp="1"/>
          </p:cNvSpPr>
          <p:nvPr>
            <p:ph type="dt" sz="half" idx="10"/>
          </p:nvPr>
        </p:nvSpPr>
        <p:spPr/>
        <p:txBody>
          <a:bodyPr/>
          <a:lstStyle/>
          <a:p>
            <a:fld id="{32815C16-CDD6-7040-ACB9-3592ADD57801}" type="datetimeFigureOut">
              <a:rPr lang="en-US" smtClean="0"/>
              <a:t>11/16/21</a:t>
            </a:fld>
            <a:endParaRPr lang="en-US"/>
          </a:p>
        </p:txBody>
      </p:sp>
      <p:sp>
        <p:nvSpPr>
          <p:cNvPr id="5" name="Footer Placeholder 4">
            <a:extLst>
              <a:ext uri="{FF2B5EF4-FFF2-40B4-BE49-F238E27FC236}">
                <a16:creationId xmlns:a16="http://schemas.microsoft.com/office/drawing/2014/main" id="{6D7448F1-C86D-9E4B-84A4-03DE6908AF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1D731C-2E2A-5048-9940-85FECA8FA979}"/>
              </a:ext>
            </a:extLst>
          </p:cNvPr>
          <p:cNvSpPr>
            <a:spLocks noGrp="1"/>
          </p:cNvSpPr>
          <p:nvPr>
            <p:ph type="sldNum" sz="quarter" idx="12"/>
          </p:nvPr>
        </p:nvSpPr>
        <p:spPr/>
        <p:txBody>
          <a:bodyPr/>
          <a:lstStyle/>
          <a:p>
            <a:fld id="{0361AEAD-32F9-4F4B-80F7-CC1EF7F44D35}" type="slidenum">
              <a:rPr lang="en-US" smtClean="0"/>
              <a:t>‹#›</a:t>
            </a:fld>
            <a:endParaRPr lang="en-US"/>
          </a:p>
        </p:txBody>
      </p:sp>
    </p:spTree>
    <p:extLst>
      <p:ext uri="{BB962C8B-B14F-4D97-AF65-F5344CB8AC3E}">
        <p14:creationId xmlns:p14="http://schemas.microsoft.com/office/powerpoint/2010/main" val="24635750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9A832-C47A-5A45-96EC-D8B5816BC8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DE10-90FD-6947-AB53-3C12BF6D16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25BFBB-9424-584B-9862-A2FE684237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A2100E-0225-6A43-A1A4-C103A005A1B1}"/>
              </a:ext>
            </a:extLst>
          </p:cNvPr>
          <p:cNvSpPr>
            <a:spLocks noGrp="1"/>
          </p:cNvSpPr>
          <p:nvPr>
            <p:ph type="dt" sz="half" idx="10"/>
          </p:nvPr>
        </p:nvSpPr>
        <p:spPr/>
        <p:txBody>
          <a:bodyPr/>
          <a:lstStyle/>
          <a:p>
            <a:fld id="{32815C16-CDD6-7040-ACB9-3592ADD57801}" type="datetimeFigureOut">
              <a:rPr lang="en-US" smtClean="0"/>
              <a:t>11/16/21</a:t>
            </a:fld>
            <a:endParaRPr lang="en-US"/>
          </a:p>
        </p:txBody>
      </p:sp>
      <p:sp>
        <p:nvSpPr>
          <p:cNvPr id="6" name="Footer Placeholder 5">
            <a:extLst>
              <a:ext uri="{FF2B5EF4-FFF2-40B4-BE49-F238E27FC236}">
                <a16:creationId xmlns:a16="http://schemas.microsoft.com/office/drawing/2014/main" id="{16474C9A-A3C1-0D42-8FFD-753FDC4759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333520-4EC7-6B49-8ADA-FB1978367F28}"/>
              </a:ext>
            </a:extLst>
          </p:cNvPr>
          <p:cNvSpPr>
            <a:spLocks noGrp="1"/>
          </p:cNvSpPr>
          <p:nvPr>
            <p:ph type="sldNum" sz="quarter" idx="12"/>
          </p:nvPr>
        </p:nvSpPr>
        <p:spPr/>
        <p:txBody>
          <a:bodyPr/>
          <a:lstStyle/>
          <a:p>
            <a:fld id="{0361AEAD-32F9-4F4B-80F7-CC1EF7F44D35}" type="slidenum">
              <a:rPr lang="en-US" smtClean="0"/>
              <a:t>‹#›</a:t>
            </a:fld>
            <a:endParaRPr lang="en-US"/>
          </a:p>
        </p:txBody>
      </p:sp>
    </p:spTree>
    <p:extLst>
      <p:ext uri="{BB962C8B-B14F-4D97-AF65-F5344CB8AC3E}">
        <p14:creationId xmlns:p14="http://schemas.microsoft.com/office/powerpoint/2010/main" val="28851665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1312C-D252-C340-A3A7-35FD0049C0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CB04A8-4452-E847-8312-AB43A38F98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BA7E7A-413F-6B4E-B033-859828FCC7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69E80B-21A0-0A41-846B-3B0FFB1CE5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9D1EF8-3BCF-6D45-86D4-102C17C0C2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FFF2DE-CD29-F840-9C6F-9E327543F69A}"/>
              </a:ext>
            </a:extLst>
          </p:cNvPr>
          <p:cNvSpPr>
            <a:spLocks noGrp="1"/>
          </p:cNvSpPr>
          <p:nvPr>
            <p:ph type="dt" sz="half" idx="10"/>
          </p:nvPr>
        </p:nvSpPr>
        <p:spPr/>
        <p:txBody>
          <a:bodyPr/>
          <a:lstStyle/>
          <a:p>
            <a:fld id="{32815C16-CDD6-7040-ACB9-3592ADD57801}" type="datetimeFigureOut">
              <a:rPr lang="en-US" smtClean="0"/>
              <a:t>11/16/21</a:t>
            </a:fld>
            <a:endParaRPr lang="en-US"/>
          </a:p>
        </p:txBody>
      </p:sp>
      <p:sp>
        <p:nvSpPr>
          <p:cNvPr id="8" name="Footer Placeholder 7">
            <a:extLst>
              <a:ext uri="{FF2B5EF4-FFF2-40B4-BE49-F238E27FC236}">
                <a16:creationId xmlns:a16="http://schemas.microsoft.com/office/drawing/2014/main" id="{6223EF22-8297-E042-ADF7-4544621A94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B1AF41-EE1C-5E4E-8818-8834C9CC6106}"/>
              </a:ext>
            </a:extLst>
          </p:cNvPr>
          <p:cNvSpPr>
            <a:spLocks noGrp="1"/>
          </p:cNvSpPr>
          <p:nvPr>
            <p:ph type="sldNum" sz="quarter" idx="12"/>
          </p:nvPr>
        </p:nvSpPr>
        <p:spPr/>
        <p:txBody>
          <a:bodyPr/>
          <a:lstStyle/>
          <a:p>
            <a:fld id="{0361AEAD-32F9-4F4B-80F7-CC1EF7F44D35}" type="slidenum">
              <a:rPr lang="en-US" smtClean="0"/>
              <a:t>‹#›</a:t>
            </a:fld>
            <a:endParaRPr lang="en-US"/>
          </a:p>
        </p:txBody>
      </p:sp>
    </p:spTree>
    <p:extLst>
      <p:ext uri="{BB962C8B-B14F-4D97-AF65-F5344CB8AC3E}">
        <p14:creationId xmlns:p14="http://schemas.microsoft.com/office/powerpoint/2010/main" val="9641279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0CEEC-FF14-454F-9D19-6D8DF07A6E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A91616-AE80-7147-88B3-2FD114DF361A}"/>
              </a:ext>
            </a:extLst>
          </p:cNvPr>
          <p:cNvSpPr>
            <a:spLocks noGrp="1"/>
          </p:cNvSpPr>
          <p:nvPr>
            <p:ph type="dt" sz="half" idx="10"/>
          </p:nvPr>
        </p:nvSpPr>
        <p:spPr/>
        <p:txBody>
          <a:bodyPr/>
          <a:lstStyle/>
          <a:p>
            <a:fld id="{32815C16-CDD6-7040-ACB9-3592ADD57801}" type="datetimeFigureOut">
              <a:rPr lang="en-US" smtClean="0"/>
              <a:t>11/16/21</a:t>
            </a:fld>
            <a:endParaRPr lang="en-US"/>
          </a:p>
        </p:txBody>
      </p:sp>
      <p:sp>
        <p:nvSpPr>
          <p:cNvPr id="4" name="Footer Placeholder 3">
            <a:extLst>
              <a:ext uri="{FF2B5EF4-FFF2-40B4-BE49-F238E27FC236}">
                <a16:creationId xmlns:a16="http://schemas.microsoft.com/office/drawing/2014/main" id="{3A6667BF-156A-0E47-AFCA-E9F8BE495D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8ED23D-729F-AE47-A4A1-A6BB39DC8C3B}"/>
              </a:ext>
            </a:extLst>
          </p:cNvPr>
          <p:cNvSpPr>
            <a:spLocks noGrp="1"/>
          </p:cNvSpPr>
          <p:nvPr>
            <p:ph type="sldNum" sz="quarter" idx="12"/>
          </p:nvPr>
        </p:nvSpPr>
        <p:spPr/>
        <p:txBody>
          <a:bodyPr/>
          <a:lstStyle/>
          <a:p>
            <a:fld id="{0361AEAD-32F9-4F4B-80F7-CC1EF7F44D35}" type="slidenum">
              <a:rPr lang="en-US" smtClean="0"/>
              <a:t>‹#›</a:t>
            </a:fld>
            <a:endParaRPr lang="en-US"/>
          </a:p>
        </p:txBody>
      </p:sp>
    </p:spTree>
    <p:extLst>
      <p:ext uri="{BB962C8B-B14F-4D97-AF65-F5344CB8AC3E}">
        <p14:creationId xmlns:p14="http://schemas.microsoft.com/office/powerpoint/2010/main" val="26668941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499D6F-1932-2A4C-9AEA-645B277FC0FD}"/>
              </a:ext>
            </a:extLst>
          </p:cNvPr>
          <p:cNvSpPr>
            <a:spLocks noGrp="1"/>
          </p:cNvSpPr>
          <p:nvPr>
            <p:ph type="dt" sz="half" idx="10"/>
          </p:nvPr>
        </p:nvSpPr>
        <p:spPr/>
        <p:txBody>
          <a:bodyPr/>
          <a:lstStyle/>
          <a:p>
            <a:fld id="{32815C16-CDD6-7040-ACB9-3592ADD57801}" type="datetimeFigureOut">
              <a:rPr lang="en-US" smtClean="0"/>
              <a:t>11/16/21</a:t>
            </a:fld>
            <a:endParaRPr lang="en-US"/>
          </a:p>
        </p:txBody>
      </p:sp>
      <p:sp>
        <p:nvSpPr>
          <p:cNvPr id="3" name="Footer Placeholder 2">
            <a:extLst>
              <a:ext uri="{FF2B5EF4-FFF2-40B4-BE49-F238E27FC236}">
                <a16:creationId xmlns:a16="http://schemas.microsoft.com/office/drawing/2014/main" id="{D263222E-C85E-154F-B9DE-EEF458405F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CA379A-9840-FD4A-BAB6-285BD46AD2AA}"/>
              </a:ext>
            </a:extLst>
          </p:cNvPr>
          <p:cNvSpPr>
            <a:spLocks noGrp="1"/>
          </p:cNvSpPr>
          <p:nvPr>
            <p:ph type="sldNum" sz="quarter" idx="12"/>
          </p:nvPr>
        </p:nvSpPr>
        <p:spPr/>
        <p:txBody>
          <a:bodyPr/>
          <a:lstStyle/>
          <a:p>
            <a:fld id="{0361AEAD-32F9-4F4B-80F7-CC1EF7F44D35}" type="slidenum">
              <a:rPr lang="en-US" smtClean="0"/>
              <a:t>‹#›</a:t>
            </a:fld>
            <a:endParaRPr lang="en-US"/>
          </a:p>
        </p:txBody>
      </p:sp>
    </p:spTree>
    <p:extLst>
      <p:ext uri="{BB962C8B-B14F-4D97-AF65-F5344CB8AC3E}">
        <p14:creationId xmlns:p14="http://schemas.microsoft.com/office/powerpoint/2010/main" val="3290187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726B5-A566-0544-97D4-4F2C590B04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544CEF-3F77-0849-A8CC-07B6AB4ABF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803F2D-F708-CE41-8B96-7504B42DB34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F3402DA-D0FC-C74E-BDD6-C638808C7E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B19B14-4247-8C43-A177-C911143135EA}"/>
              </a:ext>
            </a:extLst>
          </p:cNvPr>
          <p:cNvSpPr>
            <a:spLocks noGrp="1"/>
          </p:cNvSpPr>
          <p:nvPr>
            <p:ph type="sldNum" sz="quarter" idx="12"/>
          </p:nvPr>
        </p:nvSpPr>
        <p:spPr/>
        <p:txBody>
          <a:bodyPr/>
          <a:lstStyle/>
          <a:p>
            <a:fld id="{7AD9D152-7FE2-2542-979A-FFED4666B516}" type="slidenum">
              <a:rPr lang="en-US" smtClean="0"/>
              <a:t>‹#›</a:t>
            </a:fld>
            <a:endParaRPr lang="en-US"/>
          </a:p>
        </p:txBody>
      </p:sp>
    </p:spTree>
    <p:extLst>
      <p:ext uri="{BB962C8B-B14F-4D97-AF65-F5344CB8AC3E}">
        <p14:creationId xmlns:p14="http://schemas.microsoft.com/office/powerpoint/2010/main" val="22068434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DA21B-1318-4A4C-84B8-4FE5607A51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F2A7A1-F4F0-E043-A74D-BBB6F09818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BC0EE7-10B0-8F48-89B5-E3176A8457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90C18C-7357-014B-A2D3-E6FFBD4C6E07}"/>
              </a:ext>
            </a:extLst>
          </p:cNvPr>
          <p:cNvSpPr>
            <a:spLocks noGrp="1"/>
          </p:cNvSpPr>
          <p:nvPr>
            <p:ph type="dt" sz="half" idx="10"/>
          </p:nvPr>
        </p:nvSpPr>
        <p:spPr/>
        <p:txBody>
          <a:bodyPr/>
          <a:lstStyle/>
          <a:p>
            <a:fld id="{32815C16-CDD6-7040-ACB9-3592ADD57801}" type="datetimeFigureOut">
              <a:rPr lang="en-US" smtClean="0"/>
              <a:t>11/16/21</a:t>
            </a:fld>
            <a:endParaRPr lang="en-US"/>
          </a:p>
        </p:txBody>
      </p:sp>
      <p:sp>
        <p:nvSpPr>
          <p:cNvPr id="6" name="Footer Placeholder 5">
            <a:extLst>
              <a:ext uri="{FF2B5EF4-FFF2-40B4-BE49-F238E27FC236}">
                <a16:creationId xmlns:a16="http://schemas.microsoft.com/office/drawing/2014/main" id="{958D9955-BB2F-7F42-B74E-644054B0EF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E5E7D-1BF4-0D4F-A274-854ACBA7A151}"/>
              </a:ext>
            </a:extLst>
          </p:cNvPr>
          <p:cNvSpPr>
            <a:spLocks noGrp="1"/>
          </p:cNvSpPr>
          <p:nvPr>
            <p:ph type="sldNum" sz="quarter" idx="12"/>
          </p:nvPr>
        </p:nvSpPr>
        <p:spPr/>
        <p:txBody>
          <a:bodyPr/>
          <a:lstStyle/>
          <a:p>
            <a:fld id="{0361AEAD-32F9-4F4B-80F7-CC1EF7F44D35}" type="slidenum">
              <a:rPr lang="en-US" smtClean="0"/>
              <a:t>‹#›</a:t>
            </a:fld>
            <a:endParaRPr lang="en-US"/>
          </a:p>
        </p:txBody>
      </p:sp>
    </p:spTree>
    <p:extLst>
      <p:ext uri="{BB962C8B-B14F-4D97-AF65-F5344CB8AC3E}">
        <p14:creationId xmlns:p14="http://schemas.microsoft.com/office/powerpoint/2010/main" val="7927912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6B775-4FC3-BF40-A81C-3FA574F5DF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A531B8-556F-A04C-A925-9610659FE4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95732E-54B9-5141-B135-8B0CCD3EC3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B197D4-C41A-5245-A1D7-E2C792DC429E}"/>
              </a:ext>
            </a:extLst>
          </p:cNvPr>
          <p:cNvSpPr>
            <a:spLocks noGrp="1"/>
          </p:cNvSpPr>
          <p:nvPr>
            <p:ph type="dt" sz="half" idx="10"/>
          </p:nvPr>
        </p:nvSpPr>
        <p:spPr/>
        <p:txBody>
          <a:bodyPr/>
          <a:lstStyle/>
          <a:p>
            <a:fld id="{32815C16-CDD6-7040-ACB9-3592ADD57801}" type="datetimeFigureOut">
              <a:rPr lang="en-US" smtClean="0"/>
              <a:t>11/16/21</a:t>
            </a:fld>
            <a:endParaRPr lang="en-US"/>
          </a:p>
        </p:txBody>
      </p:sp>
      <p:sp>
        <p:nvSpPr>
          <p:cNvPr id="6" name="Footer Placeholder 5">
            <a:extLst>
              <a:ext uri="{FF2B5EF4-FFF2-40B4-BE49-F238E27FC236}">
                <a16:creationId xmlns:a16="http://schemas.microsoft.com/office/drawing/2014/main" id="{9248DBCC-6A8C-DB4E-87D2-87BA4DBD9F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8D535C-3262-F741-BF2B-BC41B6EBDC5D}"/>
              </a:ext>
            </a:extLst>
          </p:cNvPr>
          <p:cNvSpPr>
            <a:spLocks noGrp="1"/>
          </p:cNvSpPr>
          <p:nvPr>
            <p:ph type="sldNum" sz="quarter" idx="12"/>
          </p:nvPr>
        </p:nvSpPr>
        <p:spPr/>
        <p:txBody>
          <a:bodyPr/>
          <a:lstStyle/>
          <a:p>
            <a:fld id="{0361AEAD-32F9-4F4B-80F7-CC1EF7F44D35}" type="slidenum">
              <a:rPr lang="en-US" smtClean="0"/>
              <a:t>‹#›</a:t>
            </a:fld>
            <a:endParaRPr lang="en-US"/>
          </a:p>
        </p:txBody>
      </p:sp>
    </p:spTree>
    <p:extLst>
      <p:ext uri="{BB962C8B-B14F-4D97-AF65-F5344CB8AC3E}">
        <p14:creationId xmlns:p14="http://schemas.microsoft.com/office/powerpoint/2010/main" val="7856970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99C2F-CD3D-5B48-8DDF-7564C4F2C4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57F6BE-B789-3B41-8CEB-473EC58592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2795AC-0AFC-2E47-85C5-EC2FB0B3ECA9}"/>
              </a:ext>
            </a:extLst>
          </p:cNvPr>
          <p:cNvSpPr>
            <a:spLocks noGrp="1"/>
          </p:cNvSpPr>
          <p:nvPr>
            <p:ph type="dt" sz="half" idx="10"/>
          </p:nvPr>
        </p:nvSpPr>
        <p:spPr/>
        <p:txBody>
          <a:bodyPr/>
          <a:lstStyle/>
          <a:p>
            <a:fld id="{32815C16-CDD6-7040-ACB9-3592ADD57801}" type="datetimeFigureOut">
              <a:rPr lang="en-US" smtClean="0"/>
              <a:t>11/16/21</a:t>
            </a:fld>
            <a:endParaRPr lang="en-US"/>
          </a:p>
        </p:txBody>
      </p:sp>
      <p:sp>
        <p:nvSpPr>
          <p:cNvPr id="5" name="Footer Placeholder 4">
            <a:extLst>
              <a:ext uri="{FF2B5EF4-FFF2-40B4-BE49-F238E27FC236}">
                <a16:creationId xmlns:a16="http://schemas.microsoft.com/office/drawing/2014/main" id="{FB3421A1-8EC9-C74A-B5C7-1F0448CC03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88FE16-B451-D648-BA75-F4C1E88AEE49}"/>
              </a:ext>
            </a:extLst>
          </p:cNvPr>
          <p:cNvSpPr>
            <a:spLocks noGrp="1"/>
          </p:cNvSpPr>
          <p:nvPr>
            <p:ph type="sldNum" sz="quarter" idx="12"/>
          </p:nvPr>
        </p:nvSpPr>
        <p:spPr/>
        <p:txBody>
          <a:bodyPr/>
          <a:lstStyle/>
          <a:p>
            <a:fld id="{0361AEAD-32F9-4F4B-80F7-CC1EF7F44D35}" type="slidenum">
              <a:rPr lang="en-US" smtClean="0"/>
              <a:t>‹#›</a:t>
            </a:fld>
            <a:endParaRPr lang="en-US"/>
          </a:p>
        </p:txBody>
      </p:sp>
    </p:spTree>
    <p:extLst>
      <p:ext uri="{BB962C8B-B14F-4D97-AF65-F5344CB8AC3E}">
        <p14:creationId xmlns:p14="http://schemas.microsoft.com/office/powerpoint/2010/main" val="10921233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D99FC8-4F7A-6A42-836D-1CD398247E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43FA26-29CD-684B-B084-61E2E18B99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A1FF4B-72BA-E941-AC8B-1D179D2AD77C}"/>
              </a:ext>
            </a:extLst>
          </p:cNvPr>
          <p:cNvSpPr>
            <a:spLocks noGrp="1"/>
          </p:cNvSpPr>
          <p:nvPr>
            <p:ph type="dt" sz="half" idx="10"/>
          </p:nvPr>
        </p:nvSpPr>
        <p:spPr/>
        <p:txBody>
          <a:bodyPr/>
          <a:lstStyle/>
          <a:p>
            <a:fld id="{32815C16-CDD6-7040-ACB9-3592ADD57801}" type="datetimeFigureOut">
              <a:rPr lang="en-US" smtClean="0"/>
              <a:t>11/16/21</a:t>
            </a:fld>
            <a:endParaRPr lang="en-US"/>
          </a:p>
        </p:txBody>
      </p:sp>
      <p:sp>
        <p:nvSpPr>
          <p:cNvPr id="5" name="Footer Placeholder 4">
            <a:extLst>
              <a:ext uri="{FF2B5EF4-FFF2-40B4-BE49-F238E27FC236}">
                <a16:creationId xmlns:a16="http://schemas.microsoft.com/office/drawing/2014/main" id="{864C8CE1-1FDD-E14A-8757-F133AB5410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BBA6BD-8BB5-E342-8DC5-837380E5CF54}"/>
              </a:ext>
            </a:extLst>
          </p:cNvPr>
          <p:cNvSpPr>
            <a:spLocks noGrp="1"/>
          </p:cNvSpPr>
          <p:nvPr>
            <p:ph type="sldNum" sz="quarter" idx="12"/>
          </p:nvPr>
        </p:nvSpPr>
        <p:spPr/>
        <p:txBody>
          <a:bodyPr/>
          <a:lstStyle/>
          <a:p>
            <a:fld id="{0361AEAD-32F9-4F4B-80F7-CC1EF7F44D35}" type="slidenum">
              <a:rPr lang="en-US" smtClean="0"/>
              <a:t>‹#›</a:t>
            </a:fld>
            <a:endParaRPr lang="en-US"/>
          </a:p>
        </p:txBody>
      </p:sp>
    </p:spTree>
    <p:extLst>
      <p:ext uri="{BB962C8B-B14F-4D97-AF65-F5344CB8AC3E}">
        <p14:creationId xmlns:p14="http://schemas.microsoft.com/office/powerpoint/2010/main" val="6635910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5D657-DCA9-EC40-A2AF-D56FDFF52C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3CCD9B-E0F0-1D4D-8236-5C890D7B81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048DC7-6E36-C245-83C2-77D57814826A}"/>
              </a:ext>
            </a:extLst>
          </p:cNvPr>
          <p:cNvSpPr>
            <a:spLocks noGrp="1"/>
          </p:cNvSpPr>
          <p:nvPr>
            <p:ph type="dt" sz="half" idx="10"/>
          </p:nvPr>
        </p:nvSpPr>
        <p:spPr/>
        <p:txBody>
          <a:bodyPr/>
          <a:lstStyle/>
          <a:p>
            <a:fld id="{2F92DFB6-2E66-124F-BF77-96B553CF3639}" type="datetimeFigureOut">
              <a:rPr lang="en-US" smtClean="0"/>
              <a:t>11/16/21</a:t>
            </a:fld>
            <a:endParaRPr lang="en-US"/>
          </a:p>
        </p:txBody>
      </p:sp>
      <p:sp>
        <p:nvSpPr>
          <p:cNvPr id="5" name="Footer Placeholder 4">
            <a:extLst>
              <a:ext uri="{FF2B5EF4-FFF2-40B4-BE49-F238E27FC236}">
                <a16:creationId xmlns:a16="http://schemas.microsoft.com/office/drawing/2014/main" id="{602E653F-F0B5-A543-B994-B1FAC817A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A8B269-148E-1649-9D26-34EEA9282CAD}"/>
              </a:ext>
            </a:extLst>
          </p:cNvPr>
          <p:cNvSpPr>
            <a:spLocks noGrp="1"/>
          </p:cNvSpPr>
          <p:nvPr>
            <p:ph type="sldNum" sz="quarter" idx="12"/>
          </p:nvPr>
        </p:nvSpPr>
        <p:spPr/>
        <p:txBody>
          <a:bodyPr/>
          <a:lstStyle/>
          <a:p>
            <a:fld id="{3BE1EB80-3BBD-5C4A-8F27-94FC2A74E933}" type="slidenum">
              <a:rPr lang="en-US" smtClean="0"/>
              <a:t>‹#›</a:t>
            </a:fld>
            <a:endParaRPr lang="en-US"/>
          </a:p>
        </p:txBody>
      </p:sp>
    </p:spTree>
    <p:extLst>
      <p:ext uri="{BB962C8B-B14F-4D97-AF65-F5344CB8AC3E}">
        <p14:creationId xmlns:p14="http://schemas.microsoft.com/office/powerpoint/2010/main" val="28617732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3C941-4158-D744-8F4E-B3B02775F9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C59A3A-08E7-3F4D-81BB-F4ECE63DF7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F82A2C-5423-3E40-9E17-B9E73773D3C6}"/>
              </a:ext>
            </a:extLst>
          </p:cNvPr>
          <p:cNvSpPr>
            <a:spLocks noGrp="1"/>
          </p:cNvSpPr>
          <p:nvPr>
            <p:ph type="dt" sz="half" idx="10"/>
          </p:nvPr>
        </p:nvSpPr>
        <p:spPr/>
        <p:txBody>
          <a:bodyPr/>
          <a:lstStyle/>
          <a:p>
            <a:fld id="{2F92DFB6-2E66-124F-BF77-96B553CF3639}" type="datetimeFigureOut">
              <a:rPr lang="en-US" smtClean="0"/>
              <a:t>11/16/21</a:t>
            </a:fld>
            <a:endParaRPr lang="en-US"/>
          </a:p>
        </p:txBody>
      </p:sp>
      <p:sp>
        <p:nvSpPr>
          <p:cNvPr id="5" name="Footer Placeholder 4">
            <a:extLst>
              <a:ext uri="{FF2B5EF4-FFF2-40B4-BE49-F238E27FC236}">
                <a16:creationId xmlns:a16="http://schemas.microsoft.com/office/drawing/2014/main" id="{4DFDFA7E-9B76-F043-8544-F127A5E894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B6599A-88DB-6643-AF85-C58734EC9BF9}"/>
              </a:ext>
            </a:extLst>
          </p:cNvPr>
          <p:cNvSpPr>
            <a:spLocks noGrp="1"/>
          </p:cNvSpPr>
          <p:nvPr>
            <p:ph type="sldNum" sz="quarter" idx="12"/>
          </p:nvPr>
        </p:nvSpPr>
        <p:spPr/>
        <p:txBody>
          <a:bodyPr/>
          <a:lstStyle/>
          <a:p>
            <a:fld id="{3BE1EB80-3BBD-5C4A-8F27-94FC2A74E933}" type="slidenum">
              <a:rPr lang="en-US" smtClean="0"/>
              <a:t>‹#›</a:t>
            </a:fld>
            <a:endParaRPr lang="en-US"/>
          </a:p>
        </p:txBody>
      </p:sp>
    </p:spTree>
    <p:extLst>
      <p:ext uri="{BB962C8B-B14F-4D97-AF65-F5344CB8AC3E}">
        <p14:creationId xmlns:p14="http://schemas.microsoft.com/office/powerpoint/2010/main" val="10774616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7436E-D7F2-C641-BD58-1978316EA2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76984F-2C18-6444-9EEA-38C4743C35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CD98A9-88A1-A546-94E1-AED5BD182C76}"/>
              </a:ext>
            </a:extLst>
          </p:cNvPr>
          <p:cNvSpPr>
            <a:spLocks noGrp="1"/>
          </p:cNvSpPr>
          <p:nvPr>
            <p:ph type="dt" sz="half" idx="10"/>
          </p:nvPr>
        </p:nvSpPr>
        <p:spPr/>
        <p:txBody>
          <a:bodyPr/>
          <a:lstStyle/>
          <a:p>
            <a:fld id="{2F92DFB6-2E66-124F-BF77-96B553CF3639}" type="datetimeFigureOut">
              <a:rPr lang="en-US" smtClean="0"/>
              <a:t>11/16/21</a:t>
            </a:fld>
            <a:endParaRPr lang="en-US"/>
          </a:p>
        </p:txBody>
      </p:sp>
      <p:sp>
        <p:nvSpPr>
          <p:cNvPr id="5" name="Footer Placeholder 4">
            <a:extLst>
              <a:ext uri="{FF2B5EF4-FFF2-40B4-BE49-F238E27FC236}">
                <a16:creationId xmlns:a16="http://schemas.microsoft.com/office/drawing/2014/main" id="{4667A457-DE6F-3044-8EDF-7BD5683028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0458FB-1F05-3B4E-863B-84ADF3AFAF51}"/>
              </a:ext>
            </a:extLst>
          </p:cNvPr>
          <p:cNvSpPr>
            <a:spLocks noGrp="1"/>
          </p:cNvSpPr>
          <p:nvPr>
            <p:ph type="sldNum" sz="quarter" idx="12"/>
          </p:nvPr>
        </p:nvSpPr>
        <p:spPr/>
        <p:txBody>
          <a:bodyPr/>
          <a:lstStyle/>
          <a:p>
            <a:fld id="{3BE1EB80-3BBD-5C4A-8F27-94FC2A74E933}" type="slidenum">
              <a:rPr lang="en-US" smtClean="0"/>
              <a:t>‹#›</a:t>
            </a:fld>
            <a:endParaRPr lang="en-US"/>
          </a:p>
        </p:txBody>
      </p:sp>
    </p:spTree>
    <p:extLst>
      <p:ext uri="{BB962C8B-B14F-4D97-AF65-F5344CB8AC3E}">
        <p14:creationId xmlns:p14="http://schemas.microsoft.com/office/powerpoint/2010/main" val="21827755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E16E0-456B-354E-AB1E-56EABA20A9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73EB21-C2D7-D142-85A6-BF9ADE48A9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2823BE-7C47-544D-8461-CC8F68834A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65A5F1-6952-AB40-9A74-93197A520041}"/>
              </a:ext>
            </a:extLst>
          </p:cNvPr>
          <p:cNvSpPr>
            <a:spLocks noGrp="1"/>
          </p:cNvSpPr>
          <p:nvPr>
            <p:ph type="dt" sz="half" idx="10"/>
          </p:nvPr>
        </p:nvSpPr>
        <p:spPr/>
        <p:txBody>
          <a:bodyPr/>
          <a:lstStyle/>
          <a:p>
            <a:fld id="{2F92DFB6-2E66-124F-BF77-96B553CF3639}" type="datetimeFigureOut">
              <a:rPr lang="en-US" smtClean="0"/>
              <a:t>11/16/21</a:t>
            </a:fld>
            <a:endParaRPr lang="en-US"/>
          </a:p>
        </p:txBody>
      </p:sp>
      <p:sp>
        <p:nvSpPr>
          <p:cNvPr id="6" name="Footer Placeholder 5">
            <a:extLst>
              <a:ext uri="{FF2B5EF4-FFF2-40B4-BE49-F238E27FC236}">
                <a16:creationId xmlns:a16="http://schemas.microsoft.com/office/drawing/2014/main" id="{82304458-8161-4044-B56F-CC1612EAC6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DB5BA-B24C-BF46-8D7E-27B915CB44A5}"/>
              </a:ext>
            </a:extLst>
          </p:cNvPr>
          <p:cNvSpPr>
            <a:spLocks noGrp="1"/>
          </p:cNvSpPr>
          <p:nvPr>
            <p:ph type="sldNum" sz="quarter" idx="12"/>
          </p:nvPr>
        </p:nvSpPr>
        <p:spPr/>
        <p:txBody>
          <a:bodyPr/>
          <a:lstStyle/>
          <a:p>
            <a:fld id="{3BE1EB80-3BBD-5C4A-8F27-94FC2A74E933}" type="slidenum">
              <a:rPr lang="en-US" smtClean="0"/>
              <a:t>‹#›</a:t>
            </a:fld>
            <a:endParaRPr lang="en-US"/>
          </a:p>
        </p:txBody>
      </p:sp>
    </p:spTree>
    <p:extLst>
      <p:ext uri="{BB962C8B-B14F-4D97-AF65-F5344CB8AC3E}">
        <p14:creationId xmlns:p14="http://schemas.microsoft.com/office/powerpoint/2010/main" val="17467669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39CF9-5A50-A849-BEBA-D47EBB07A8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1DDC7D-81BE-AC46-A99A-78182BEE9F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5D8AD3-5E78-5A4E-9BC2-65F24A3B36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DAC732-8D86-AB46-A431-5BAA322539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C1A794-8C04-A947-AFC4-51C8DA1AE1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C1DA3A-F3D5-A14B-B66E-0F29002EEF3E}"/>
              </a:ext>
            </a:extLst>
          </p:cNvPr>
          <p:cNvSpPr>
            <a:spLocks noGrp="1"/>
          </p:cNvSpPr>
          <p:nvPr>
            <p:ph type="dt" sz="half" idx="10"/>
          </p:nvPr>
        </p:nvSpPr>
        <p:spPr/>
        <p:txBody>
          <a:bodyPr/>
          <a:lstStyle/>
          <a:p>
            <a:fld id="{2F92DFB6-2E66-124F-BF77-96B553CF3639}" type="datetimeFigureOut">
              <a:rPr lang="en-US" smtClean="0"/>
              <a:t>11/16/21</a:t>
            </a:fld>
            <a:endParaRPr lang="en-US"/>
          </a:p>
        </p:txBody>
      </p:sp>
      <p:sp>
        <p:nvSpPr>
          <p:cNvPr id="8" name="Footer Placeholder 7">
            <a:extLst>
              <a:ext uri="{FF2B5EF4-FFF2-40B4-BE49-F238E27FC236}">
                <a16:creationId xmlns:a16="http://schemas.microsoft.com/office/drawing/2014/main" id="{68E7501F-B4A3-5D40-A084-61E8B8ED4D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772F76-4EC2-CC45-8281-56C409F66688}"/>
              </a:ext>
            </a:extLst>
          </p:cNvPr>
          <p:cNvSpPr>
            <a:spLocks noGrp="1"/>
          </p:cNvSpPr>
          <p:nvPr>
            <p:ph type="sldNum" sz="quarter" idx="12"/>
          </p:nvPr>
        </p:nvSpPr>
        <p:spPr/>
        <p:txBody>
          <a:bodyPr/>
          <a:lstStyle/>
          <a:p>
            <a:fld id="{3BE1EB80-3BBD-5C4A-8F27-94FC2A74E933}" type="slidenum">
              <a:rPr lang="en-US" smtClean="0"/>
              <a:t>‹#›</a:t>
            </a:fld>
            <a:endParaRPr lang="en-US"/>
          </a:p>
        </p:txBody>
      </p:sp>
    </p:spTree>
    <p:extLst>
      <p:ext uri="{BB962C8B-B14F-4D97-AF65-F5344CB8AC3E}">
        <p14:creationId xmlns:p14="http://schemas.microsoft.com/office/powerpoint/2010/main" val="25972163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C8E63-4657-AD49-AF0D-6EDA9AB6D5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8ACE4E-1C92-364C-9C4E-39276C8B66A7}"/>
              </a:ext>
            </a:extLst>
          </p:cNvPr>
          <p:cNvSpPr>
            <a:spLocks noGrp="1"/>
          </p:cNvSpPr>
          <p:nvPr>
            <p:ph type="dt" sz="half" idx="10"/>
          </p:nvPr>
        </p:nvSpPr>
        <p:spPr/>
        <p:txBody>
          <a:bodyPr/>
          <a:lstStyle/>
          <a:p>
            <a:fld id="{2F92DFB6-2E66-124F-BF77-96B553CF3639}" type="datetimeFigureOut">
              <a:rPr lang="en-US" smtClean="0"/>
              <a:t>11/16/21</a:t>
            </a:fld>
            <a:endParaRPr lang="en-US"/>
          </a:p>
        </p:txBody>
      </p:sp>
      <p:sp>
        <p:nvSpPr>
          <p:cNvPr id="4" name="Footer Placeholder 3">
            <a:extLst>
              <a:ext uri="{FF2B5EF4-FFF2-40B4-BE49-F238E27FC236}">
                <a16:creationId xmlns:a16="http://schemas.microsoft.com/office/drawing/2014/main" id="{77FE2D83-3361-8244-B873-8D6C8F552B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D18C85-B7E1-1B42-9470-2D483E2BBE42}"/>
              </a:ext>
            </a:extLst>
          </p:cNvPr>
          <p:cNvSpPr>
            <a:spLocks noGrp="1"/>
          </p:cNvSpPr>
          <p:nvPr>
            <p:ph type="sldNum" sz="quarter" idx="12"/>
          </p:nvPr>
        </p:nvSpPr>
        <p:spPr/>
        <p:txBody>
          <a:bodyPr/>
          <a:lstStyle/>
          <a:p>
            <a:fld id="{3BE1EB80-3BBD-5C4A-8F27-94FC2A74E933}" type="slidenum">
              <a:rPr lang="en-US" smtClean="0"/>
              <a:t>‹#›</a:t>
            </a:fld>
            <a:endParaRPr lang="en-US"/>
          </a:p>
        </p:txBody>
      </p:sp>
    </p:spTree>
    <p:extLst>
      <p:ext uri="{BB962C8B-B14F-4D97-AF65-F5344CB8AC3E}">
        <p14:creationId xmlns:p14="http://schemas.microsoft.com/office/powerpoint/2010/main" val="3415369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70ECF-BCEB-3C41-9D18-09DD52EC0B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96AA89-62F1-FC46-AB06-8C55B28DEC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7E7E89-7470-3E45-ADFA-CB97821394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BE75E8-FD29-AE41-9801-E41A3E78668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4A8A95A-FA7D-8C45-B567-454AE1C5B7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CF6F99-A44F-4E49-84F7-14D4390CDDD7}"/>
              </a:ext>
            </a:extLst>
          </p:cNvPr>
          <p:cNvSpPr>
            <a:spLocks noGrp="1"/>
          </p:cNvSpPr>
          <p:nvPr>
            <p:ph type="sldNum" sz="quarter" idx="12"/>
          </p:nvPr>
        </p:nvSpPr>
        <p:spPr/>
        <p:txBody>
          <a:bodyPr/>
          <a:lstStyle/>
          <a:p>
            <a:fld id="{7AD9D152-7FE2-2542-979A-FFED4666B516}" type="slidenum">
              <a:rPr lang="en-US" smtClean="0"/>
              <a:t>‹#›</a:t>
            </a:fld>
            <a:endParaRPr lang="en-US"/>
          </a:p>
        </p:txBody>
      </p:sp>
    </p:spTree>
    <p:extLst>
      <p:ext uri="{BB962C8B-B14F-4D97-AF65-F5344CB8AC3E}">
        <p14:creationId xmlns:p14="http://schemas.microsoft.com/office/powerpoint/2010/main" val="10315642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D27973-77BA-E94B-B740-65FF47B3EDF6}"/>
              </a:ext>
            </a:extLst>
          </p:cNvPr>
          <p:cNvSpPr>
            <a:spLocks noGrp="1"/>
          </p:cNvSpPr>
          <p:nvPr>
            <p:ph type="dt" sz="half" idx="10"/>
          </p:nvPr>
        </p:nvSpPr>
        <p:spPr/>
        <p:txBody>
          <a:bodyPr/>
          <a:lstStyle/>
          <a:p>
            <a:fld id="{2F92DFB6-2E66-124F-BF77-96B553CF3639}" type="datetimeFigureOut">
              <a:rPr lang="en-US" smtClean="0"/>
              <a:t>11/16/21</a:t>
            </a:fld>
            <a:endParaRPr lang="en-US"/>
          </a:p>
        </p:txBody>
      </p:sp>
      <p:sp>
        <p:nvSpPr>
          <p:cNvPr id="3" name="Footer Placeholder 2">
            <a:extLst>
              <a:ext uri="{FF2B5EF4-FFF2-40B4-BE49-F238E27FC236}">
                <a16:creationId xmlns:a16="http://schemas.microsoft.com/office/drawing/2014/main" id="{BA4F5A53-9EB7-F649-9815-1857FF9BD8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9671E4-CCE3-A64E-82DE-9644DD7A9E2D}"/>
              </a:ext>
            </a:extLst>
          </p:cNvPr>
          <p:cNvSpPr>
            <a:spLocks noGrp="1"/>
          </p:cNvSpPr>
          <p:nvPr>
            <p:ph type="sldNum" sz="quarter" idx="12"/>
          </p:nvPr>
        </p:nvSpPr>
        <p:spPr/>
        <p:txBody>
          <a:bodyPr/>
          <a:lstStyle/>
          <a:p>
            <a:fld id="{3BE1EB80-3BBD-5C4A-8F27-94FC2A74E933}" type="slidenum">
              <a:rPr lang="en-US" smtClean="0"/>
              <a:t>‹#›</a:t>
            </a:fld>
            <a:endParaRPr lang="en-US"/>
          </a:p>
        </p:txBody>
      </p:sp>
    </p:spTree>
    <p:extLst>
      <p:ext uri="{BB962C8B-B14F-4D97-AF65-F5344CB8AC3E}">
        <p14:creationId xmlns:p14="http://schemas.microsoft.com/office/powerpoint/2010/main" val="34021071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93475-3A62-1243-A4E1-3A3F06DFC6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0A7831-D7D5-7246-9CB8-54FBF7799B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1D039B-7241-3A49-805F-6D45CE4373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F899F5-907A-8243-BD13-D3958D8A1E39}"/>
              </a:ext>
            </a:extLst>
          </p:cNvPr>
          <p:cNvSpPr>
            <a:spLocks noGrp="1"/>
          </p:cNvSpPr>
          <p:nvPr>
            <p:ph type="dt" sz="half" idx="10"/>
          </p:nvPr>
        </p:nvSpPr>
        <p:spPr/>
        <p:txBody>
          <a:bodyPr/>
          <a:lstStyle/>
          <a:p>
            <a:fld id="{2F92DFB6-2E66-124F-BF77-96B553CF3639}" type="datetimeFigureOut">
              <a:rPr lang="en-US" smtClean="0"/>
              <a:t>11/16/21</a:t>
            </a:fld>
            <a:endParaRPr lang="en-US"/>
          </a:p>
        </p:txBody>
      </p:sp>
      <p:sp>
        <p:nvSpPr>
          <p:cNvPr id="6" name="Footer Placeholder 5">
            <a:extLst>
              <a:ext uri="{FF2B5EF4-FFF2-40B4-BE49-F238E27FC236}">
                <a16:creationId xmlns:a16="http://schemas.microsoft.com/office/drawing/2014/main" id="{DF3BF8C6-8608-FD44-ABE3-3145724B4F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D2ED4B-D987-6F49-9711-4646B011C40C}"/>
              </a:ext>
            </a:extLst>
          </p:cNvPr>
          <p:cNvSpPr>
            <a:spLocks noGrp="1"/>
          </p:cNvSpPr>
          <p:nvPr>
            <p:ph type="sldNum" sz="quarter" idx="12"/>
          </p:nvPr>
        </p:nvSpPr>
        <p:spPr/>
        <p:txBody>
          <a:bodyPr/>
          <a:lstStyle/>
          <a:p>
            <a:fld id="{3BE1EB80-3BBD-5C4A-8F27-94FC2A74E933}" type="slidenum">
              <a:rPr lang="en-US" smtClean="0"/>
              <a:t>‹#›</a:t>
            </a:fld>
            <a:endParaRPr lang="en-US"/>
          </a:p>
        </p:txBody>
      </p:sp>
    </p:spTree>
    <p:extLst>
      <p:ext uri="{BB962C8B-B14F-4D97-AF65-F5344CB8AC3E}">
        <p14:creationId xmlns:p14="http://schemas.microsoft.com/office/powerpoint/2010/main" val="12754990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37B3D-BB40-D945-86EC-BE48B0263C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1F943C-0833-C94F-B7D9-69146C4932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67DBD9-551D-354A-A12A-96C906B021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901E27-5787-124E-8633-97D64F552B4C}"/>
              </a:ext>
            </a:extLst>
          </p:cNvPr>
          <p:cNvSpPr>
            <a:spLocks noGrp="1"/>
          </p:cNvSpPr>
          <p:nvPr>
            <p:ph type="dt" sz="half" idx="10"/>
          </p:nvPr>
        </p:nvSpPr>
        <p:spPr/>
        <p:txBody>
          <a:bodyPr/>
          <a:lstStyle/>
          <a:p>
            <a:fld id="{2F92DFB6-2E66-124F-BF77-96B553CF3639}" type="datetimeFigureOut">
              <a:rPr lang="en-US" smtClean="0"/>
              <a:t>11/16/21</a:t>
            </a:fld>
            <a:endParaRPr lang="en-US"/>
          </a:p>
        </p:txBody>
      </p:sp>
      <p:sp>
        <p:nvSpPr>
          <p:cNvPr id="6" name="Footer Placeholder 5">
            <a:extLst>
              <a:ext uri="{FF2B5EF4-FFF2-40B4-BE49-F238E27FC236}">
                <a16:creationId xmlns:a16="http://schemas.microsoft.com/office/drawing/2014/main" id="{50D80091-3076-CE4C-A528-C976E0C37A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44C78E-5896-164D-B716-7ED26D281A84}"/>
              </a:ext>
            </a:extLst>
          </p:cNvPr>
          <p:cNvSpPr>
            <a:spLocks noGrp="1"/>
          </p:cNvSpPr>
          <p:nvPr>
            <p:ph type="sldNum" sz="quarter" idx="12"/>
          </p:nvPr>
        </p:nvSpPr>
        <p:spPr/>
        <p:txBody>
          <a:bodyPr/>
          <a:lstStyle/>
          <a:p>
            <a:fld id="{3BE1EB80-3BBD-5C4A-8F27-94FC2A74E933}" type="slidenum">
              <a:rPr lang="en-US" smtClean="0"/>
              <a:t>‹#›</a:t>
            </a:fld>
            <a:endParaRPr lang="en-US"/>
          </a:p>
        </p:txBody>
      </p:sp>
    </p:spTree>
    <p:extLst>
      <p:ext uri="{BB962C8B-B14F-4D97-AF65-F5344CB8AC3E}">
        <p14:creationId xmlns:p14="http://schemas.microsoft.com/office/powerpoint/2010/main" val="10040515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9103B-81D6-D84B-8B1E-4D23FF3976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C80DC9-3027-2C4B-BE9F-39FC14DE9F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DC6FD8-636E-1E4E-A9BB-0765A9C89086}"/>
              </a:ext>
            </a:extLst>
          </p:cNvPr>
          <p:cNvSpPr>
            <a:spLocks noGrp="1"/>
          </p:cNvSpPr>
          <p:nvPr>
            <p:ph type="dt" sz="half" idx="10"/>
          </p:nvPr>
        </p:nvSpPr>
        <p:spPr/>
        <p:txBody>
          <a:bodyPr/>
          <a:lstStyle/>
          <a:p>
            <a:fld id="{2F92DFB6-2E66-124F-BF77-96B553CF3639}" type="datetimeFigureOut">
              <a:rPr lang="en-US" smtClean="0"/>
              <a:t>11/16/21</a:t>
            </a:fld>
            <a:endParaRPr lang="en-US"/>
          </a:p>
        </p:txBody>
      </p:sp>
      <p:sp>
        <p:nvSpPr>
          <p:cNvPr id="5" name="Footer Placeholder 4">
            <a:extLst>
              <a:ext uri="{FF2B5EF4-FFF2-40B4-BE49-F238E27FC236}">
                <a16:creationId xmlns:a16="http://schemas.microsoft.com/office/drawing/2014/main" id="{52EF1AFC-E86A-D947-B2EB-C2A6F790D4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25AC6B-E8D3-414F-A13B-25CCDA3DAC45}"/>
              </a:ext>
            </a:extLst>
          </p:cNvPr>
          <p:cNvSpPr>
            <a:spLocks noGrp="1"/>
          </p:cNvSpPr>
          <p:nvPr>
            <p:ph type="sldNum" sz="quarter" idx="12"/>
          </p:nvPr>
        </p:nvSpPr>
        <p:spPr/>
        <p:txBody>
          <a:bodyPr/>
          <a:lstStyle/>
          <a:p>
            <a:fld id="{3BE1EB80-3BBD-5C4A-8F27-94FC2A74E933}" type="slidenum">
              <a:rPr lang="en-US" smtClean="0"/>
              <a:t>‹#›</a:t>
            </a:fld>
            <a:endParaRPr lang="en-US"/>
          </a:p>
        </p:txBody>
      </p:sp>
    </p:spTree>
    <p:extLst>
      <p:ext uri="{BB962C8B-B14F-4D97-AF65-F5344CB8AC3E}">
        <p14:creationId xmlns:p14="http://schemas.microsoft.com/office/powerpoint/2010/main" val="33139490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E61761-8140-A84D-8AEF-331DD88ABB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CC0AA9-B66E-EC4E-A293-0A33735A00A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102A6F-AA3A-684A-B872-C48A21A4DBD1}"/>
              </a:ext>
            </a:extLst>
          </p:cNvPr>
          <p:cNvSpPr>
            <a:spLocks noGrp="1"/>
          </p:cNvSpPr>
          <p:nvPr>
            <p:ph type="dt" sz="half" idx="10"/>
          </p:nvPr>
        </p:nvSpPr>
        <p:spPr/>
        <p:txBody>
          <a:bodyPr/>
          <a:lstStyle/>
          <a:p>
            <a:fld id="{2F92DFB6-2E66-124F-BF77-96B553CF3639}" type="datetimeFigureOut">
              <a:rPr lang="en-US" smtClean="0"/>
              <a:t>11/16/21</a:t>
            </a:fld>
            <a:endParaRPr lang="en-US"/>
          </a:p>
        </p:txBody>
      </p:sp>
      <p:sp>
        <p:nvSpPr>
          <p:cNvPr id="5" name="Footer Placeholder 4">
            <a:extLst>
              <a:ext uri="{FF2B5EF4-FFF2-40B4-BE49-F238E27FC236}">
                <a16:creationId xmlns:a16="http://schemas.microsoft.com/office/drawing/2014/main" id="{3876850B-DAF6-AC4D-9ABB-6AEC44F3D0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6070D8-B021-9F48-8F6A-FE8DCE6A9119}"/>
              </a:ext>
            </a:extLst>
          </p:cNvPr>
          <p:cNvSpPr>
            <a:spLocks noGrp="1"/>
          </p:cNvSpPr>
          <p:nvPr>
            <p:ph type="sldNum" sz="quarter" idx="12"/>
          </p:nvPr>
        </p:nvSpPr>
        <p:spPr/>
        <p:txBody>
          <a:bodyPr/>
          <a:lstStyle/>
          <a:p>
            <a:fld id="{3BE1EB80-3BBD-5C4A-8F27-94FC2A74E933}" type="slidenum">
              <a:rPr lang="en-US" smtClean="0"/>
              <a:t>‹#›</a:t>
            </a:fld>
            <a:endParaRPr lang="en-US"/>
          </a:p>
        </p:txBody>
      </p:sp>
    </p:spTree>
    <p:extLst>
      <p:ext uri="{BB962C8B-B14F-4D97-AF65-F5344CB8AC3E}">
        <p14:creationId xmlns:p14="http://schemas.microsoft.com/office/powerpoint/2010/main" val="8639224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B3411-4356-5D46-BF1B-06AA72A1A8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C513F3-393A-8B46-9F2D-6881E2CF6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8DE271-9AE1-0942-AED8-3ED3CC13E05D}"/>
              </a:ext>
            </a:extLst>
          </p:cNvPr>
          <p:cNvSpPr>
            <a:spLocks noGrp="1"/>
          </p:cNvSpPr>
          <p:nvPr>
            <p:ph type="dt" sz="half" idx="10"/>
          </p:nvPr>
        </p:nvSpPr>
        <p:spPr/>
        <p:txBody>
          <a:bodyPr/>
          <a:lstStyle/>
          <a:p>
            <a:fld id="{79CFCC91-CA40-B347-9F4F-D7936F9B1115}" type="datetimeFigureOut">
              <a:rPr lang="en-US" smtClean="0"/>
              <a:t>11/16/21</a:t>
            </a:fld>
            <a:endParaRPr lang="en-US"/>
          </a:p>
        </p:txBody>
      </p:sp>
      <p:sp>
        <p:nvSpPr>
          <p:cNvPr id="5" name="Footer Placeholder 4">
            <a:extLst>
              <a:ext uri="{FF2B5EF4-FFF2-40B4-BE49-F238E27FC236}">
                <a16:creationId xmlns:a16="http://schemas.microsoft.com/office/drawing/2014/main" id="{F008B97F-4B82-2A42-8BA9-54E7437AD4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A0D08D-4343-434C-BF1F-F05DF8DE57F5}"/>
              </a:ext>
            </a:extLst>
          </p:cNvPr>
          <p:cNvSpPr>
            <a:spLocks noGrp="1"/>
          </p:cNvSpPr>
          <p:nvPr>
            <p:ph type="sldNum" sz="quarter" idx="12"/>
          </p:nvPr>
        </p:nvSpPr>
        <p:spPr/>
        <p:txBody>
          <a:bodyPr/>
          <a:lstStyle/>
          <a:p>
            <a:fld id="{A0DB8A0E-810F-7C49-B6EA-2E4B8382C5DD}" type="slidenum">
              <a:rPr lang="en-US" smtClean="0"/>
              <a:t>‹#›</a:t>
            </a:fld>
            <a:endParaRPr lang="en-US"/>
          </a:p>
        </p:txBody>
      </p:sp>
    </p:spTree>
    <p:extLst>
      <p:ext uri="{BB962C8B-B14F-4D97-AF65-F5344CB8AC3E}">
        <p14:creationId xmlns:p14="http://schemas.microsoft.com/office/powerpoint/2010/main" val="1710014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59445-2C39-2645-9E25-F39B55708A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DCA01A-F507-974B-AAB9-64206BF011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2093C6-4457-8E4A-93C2-576F398837E6}"/>
              </a:ext>
            </a:extLst>
          </p:cNvPr>
          <p:cNvSpPr>
            <a:spLocks noGrp="1"/>
          </p:cNvSpPr>
          <p:nvPr>
            <p:ph type="dt" sz="half" idx="10"/>
          </p:nvPr>
        </p:nvSpPr>
        <p:spPr/>
        <p:txBody>
          <a:bodyPr/>
          <a:lstStyle/>
          <a:p>
            <a:fld id="{79CFCC91-CA40-B347-9F4F-D7936F9B1115}" type="datetimeFigureOut">
              <a:rPr lang="en-US" smtClean="0"/>
              <a:t>11/16/21</a:t>
            </a:fld>
            <a:endParaRPr lang="en-US"/>
          </a:p>
        </p:txBody>
      </p:sp>
      <p:sp>
        <p:nvSpPr>
          <p:cNvPr id="5" name="Footer Placeholder 4">
            <a:extLst>
              <a:ext uri="{FF2B5EF4-FFF2-40B4-BE49-F238E27FC236}">
                <a16:creationId xmlns:a16="http://schemas.microsoft.com/office/drawing/2014/main" id="{0E8794B2-4FF4-F348-817B-077BE8559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85FAF3-2D15-B04F-AEC1-A818ED54F124}"/>
              </a:ext>
            </a:extLst>
          </p:cNvPr>
          <p:cNvSpPr>
            <a:spLocks noGrp="1"/>
          </p:cNvSpPr>
          <p:nvPr>
            <p:ph type="sldNum" sz="quarter" idx="12"/>
          </p:nvPr>
        </p:nvSpPr>
        <p:spPr/>
        <p:txBody>
          <a:bodyPr/>
          <a:lstStyle/>
          <a:p>
            <a:fld id="{A0DB8A0E-810F-7C49-B6EA-2E4B8382C5DD}" type="slidenum">
              <a:rPr lang="en-US" smtClean="0"/>
              <a:t>‹#›</a:t>
            </a:fld>
            <a:endParaRPr lang="en-US"/>
          </a:p>
        </p:txBody>
      </p:sp>
    </p:spTree>
    <p:extLst>
      <p:ext uri="{BB962C8B-B14F-4D97-AF65-F5344CB8AC3E}">
        <p14:creationId xmlns:p14="http://schemas.microsoft.com/office/powerpoint/2010/main" val="42544750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DEBAA-665C-CD47-8A6F-FDF9F6C4B2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305113-E823-D448-BA52-57DBE7274B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C310AF-E981-FA44-A6A7-0E1B17DAE8D2}"/>
              </a:ext>
            </a:extLst>
          </p:cNvPr>
          <p:cNvSpPr>
            <a:spLocks noGrp="1"/>
          </p:cNvSpPr>
          <p:nvPr>
            <p:ph type="dt" sz="half" idx="10"/>
          </p:nvPr>
        </p:nvSpPr>
        <p:spPr/>
        <p:txBody>
          <a:bodyPr/>
          <a:lstStyle/>
          <a:p>
            <a:fld id="{79CFCC91-CA40-B347-9F4F-D7936F9B1115}" type="datetimeFigureOut">
              <a:rPr lang="en-US" smtClean="0"/>
              <a:t>11/16/21</a:t>
            </a:fld>
            <a:endParaRPr lang="en-US"/>
          </a:p>
        </p:txBody>
      </p:sp>
      <p:sp>
        <p:nvSpPr>
          <p:cNvPr id="5" name="Footer Placeholder 4">
            <a:extLst>
              <a:ext uri="{FF2B5EF4-FFF2-40B4-BE49-F238E27FC236}">
                <a16:creationId xmlns:a16="http://schemas.microsoft.com/office/drawing/2014/main" id="{FE2DE676-FBAC-EE41-A8F4-97E61FA8E2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A3BC8A-9E6A-DF49-866F-E5DE98E789DF}"/>
              </a:ext>
            </a:extLst>
          </p:cNvPr>
          <p:cNvSpPr>
            <a:spLocks noGrp="1"/>
          </p:cNvSpPr>
          <p:nvPr>
            <p:ph type="sldNum" sz="quarter" idx="12"/>
          </p:nvPr>
        </p:nvSpPr>
        <p:spPr/>
        <p:txBody>
          <a:bodyPr/>
          <a:lstStyle/>
          <a:p>
            <a:fld id="{A0DB8A0E-810F-7C49-B6EA-2E4B8382C5DD}" type="slidenum">
              <a:rPr lang="en-US" smtClean="0"/>
              <a:t>‹#›</a:t>
            </a:fld>
            <a:endParaRPr lang="en-US"/>
          </a:p>
        </p:txBody>
      </p:sp>
    </p:spTree>
    <p:extLst>
      <p:ext uri="{BB962C8B-B14F-4D97-AF65-F5344CB8AC3E}">
        <p14:creationId xmlns:p14="http://schemas.microsoft.com/office/powerpoint/2010/main" val="24498176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EFBD7-8949-6F4A-BAF5-957BCD027D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DFB8AB-AC85-4141-89AE-1E6DE862D0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3E0198-47EF-664B-ACB7-550BEC5C08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303341-F407-4A4F-9B1C-FFB6968DBB98}"/>
              </a:ext>
            </a:extLst>
          </p:cNvPr>
          <p:cNvSpPr>
            <a:spLocks noGrp="1"/>
          </p:cNvSpPr>
          <p:nvPr>
            <p:ph type="dt" sz="half" idx="10"/>
          </p:nvPr>
        </p:nvSpPr>
        <p:spPr/>
        <p:txBody>
          <a:bodyPr/>
          <a:lstStyle/>
          <a:p>
            <a:fld id="{79CFCC91-CA40-B347-9F4F-D7936F9B1115}" type="datetimeFigureOut">
              <a:rPr lang="en-US" smtClean="0"/>
              <a:t>11/16/21</a:t>
            </a:fld>
            <a:endParaRPr lang="en-US"/>
          </a:p>
        </p:txBody>
      </p:sp>
      <p:sp>
        <p:nvSpPr>
          <p:cNvPr id="6" name="Footer Placeholder 5">
            <a:extLst>
              <a:ext uri="{FF2B5EF4-FFF2-40B4-BE49-F238E27FC236}">
                <a16:creationId xmlns:a16="http://schemas.microsoft.com/office/drawing/2014/main" id="{BDC67242-8AB2-9E4A-989F-5CE772BB5E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01DFAF-5DDC-C14E-A898-94B4C51D795D}"/>
              </a:ext>
            </a:extLst>
          </p:cNvPr>
          <p:cNvSpPr>
            <a:spLocks noGrp="1"/>
          </p:cNvSpPr>
          <p:nvPr>
            <p:ph type="sldNum" sz="quarter" idx="12"/>
          </p:nvPr>
        </p:nvSpPr>
        <p:spPr/>
        <p:txBody>
          <a:bodyPr/>
          <a:lstStyle/>
          <a:p>
            <a:fld id="{A0DB8A0E-810F-7C49-B6EA-2E4B8382C5DD}" type="slidenum">
              <a:rPr lang="en-US" smtClean="0"/>
              <a:t>‹#›</a:t>
            </a:fld>
            <a:endParaRPr lang="en-US"/>
          </a:p>
        </p:txBody>
      </p:sp>
    </p:spTree>
    <p:extLst>
      <p:ext uri="{BB962C8B-B14F-4D97-AF65-F5344CB8AC3E}">
        <p14:creationId xmlns:p14="http://schemas.microsoft.com/office/powerpoint/2010/main" val="42679182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5ABC3-32D1-A64E-AEF0-D4780D240A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CBDDCC-4612-4D40-ABA1-3A1C28A0C0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9492CA-D258-9F46-A8CE-81825B105F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BD5475-3EB4-3148-82ED-DB8C93263E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BADA7C-33F5-2142-807D-609BFC282E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9C66AA-4824-2A49-B5FE-D24723A5BF4C}"/>
              </a:ext>
            </a:extLst>
          </p:cNvPr>
          <p:cNvSpPr>
            <a:spLocks noGrp="1"/>
          </p:cNvSpPr>
          <p:nvPr>
            <p:ph type="dt" sz="half" idx="10"/>
          </p:nvPr>
        </p:nvSpPr>
        <p:spPr/>
        <p:txBody>
          <a:bodyPr/>
          <a:lstStyle/>
          <a:p>
            <a:fld id="{79CFCC91-CA40-B347-9F4F-D7936F9B1115}" type="datetimeFigureOut">
              <a:rPr lang="en-US" smtClean="0"/>
              <a:t>11/16/21</a:t>
            </a:fld>
            <a:endParaRPr lang="en-US"/>
          </a:p>
        </p:txBody>
      </p:sp>
      <p:sp>
        <p:nvSpPr>
          <p:cNvPr id="8" name="Footer Placeholder 7">
            <a:extLst>
              <a:ext uri="{FF2B5EF4-FFF2-40B4-BE49-F238E27FC236}">
                <a16:creationId xmlns:a16="http://schemas.microsoft.com/office/drawing/2014/main" id="{D893E792-5EB3-5B49-BA50-041ECE2C6A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5A3CB6C-E18C-CC47-B059-939C18F6A573}"/>
              </a:ext>
            </a:extLst>
          </p:cNvPr>
          <p:cNvSpPr>
            <a:spLocks noGrp="1"/>
          </p:cNvSpPr>
          <p:nvPr>
            <p:ph type="sldNum" sz="quarter" idx="12"/>
          </p:nvPr>
        </p:nvSpPr>
        <p:spPr/>
        <p:txBody>
          <a:bodyPr/>
          <a:lstStyle/>
          <a:p>
            <a:fld id="{A0DB8A0E-810F-7C49-B6EA-2E4B8382C5DD}" type="slidenum">
              <a:rPr lang="en-US" smtClean="0"/>
              <a:t>‹#›</a:t>
            </a:fld>
            <a:endParaRPr lang="en-US"/>
          </a:p>
        </p:txBody>
      </p:sp>
    </p:spTree>
    <p:extLst>
      <p:ext uri="{BB962C8B-B14F-4D97-AF65-F5344CB8AC3E}">
        <p14:creationId xmlns:p14="http://schemas.microsoft.com/office/powerpoint/2010/main" val="2659032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25E04-52BF-8747-B14A-7285314256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16BB9C-E21D-6943-B9F7-A9C1D79E29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7C7EEB-1A8A-3940-A723-B0A3D2A6D5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503A97-1545-3A48-9B40-04A6E8C39C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CDA63E-C138-9A44-9DC4-FF693F8D3D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509285-88C3-B641-BDE4-80744AFEEE38}"/>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49309B77-EB0D-BD47-8D75-E866003862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4CA38A-A4D8-B243-9CAC-1437A335AC3B}"/>
              </a:ext>
            </a:extLst>
          </p:cNvPr>
          <p:cNvSpPr>
            <a:spLocks noGrp="1"/>
          </p:cNvSpPr>
          <p:nvPr>
            <p:ph type="sldNum" sz="quarter" idx="12"/>
          </p:nvPr>
        </p:nvSpPr>
        <p:spPr/>
        <p:txBody>
          <a:bodyPr/>
          <a:lstStyle/>
          <a:p>
            <a:fld id="{7AD9D152-7FE2-2542-979A-FFED4666B516}" type="slidenum">
              <a:rPr lang="en-US" smtClean="0"/>
              <a:t>‹#›</a:t>
            </a:fld>
            <a:endParaRPr lang="en-US"/>
          </a:p>
        </p:txBody>
      </p:sp>
    </p:spTree>
    <p:extLst>
      <p:ext uri="{BB962C8B-B14F-4D97-AF65-F5344CB8AC3E}">
        <p14:creationId xmlns:p14="http://schemas.microsoft.com/office/powerpoint/2010/main" val="12424201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DC8C9-C70A-3A4E-9292-6C24EB5994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5E15BD-09D2-E943-9277-62593FDDB89C}"/>
              </a:ext>
            </a:extLst>
          </p:cNvPr>
          <p:cNvSpPr>
            <a:spLocks noGrp="1"/>
          </p:cNvSpPr>
          <p:nvPr>
            <p:ph type="dt" sz="half" idx="10"/>
          </p:nvPr>
        </p:nvSpPr>
        <p:spPr/>
        <p:txBody>
          <a:bodyPr/>
          <a:lstStyle/>
          <a:p>
            <a:fld id="{79CFCC91-CA40-B347-9F4F-D7936F9B1115}" type="datetimeFigureOut">
              <a:rPr lang="en-US" smtClean="0"/>
              <a:t>11/16/21</a:t>
            </a:fld>
            <a:endParaRPr lang="en-US"/>
          </a:p>
        </p:txBody>
      </p:sp>
      <p:sp>
        <p:nvSpPr>
          <p:cNvPr id="4" name="Footer Placeholder 3">
            <a:extLst>
              <a:ext uri="{FF2B5EF4-FFF2-40B4-BE49-F238E27FC236}">
                <a16:creationId xmlns:a16="http://schemas.microsoft.com/office/drawing/2014/main" id="{32CFD026-DB26-914B-88B3-EE2A2FF802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EFB167-ECE7-624B-A117-EA19522482EA}"/>
              </a:ext>
            </a:extLst>
          </p:cNvPr>
          <p:cNvSpPr>
            <a:spLocks noGrp="1"/>
          </p:cNvSpPr>
          <p:nvPr>
            <p:ph type="sldNum" sz="quarter" idx="12"/>
          </p:nvPr>
        </p:nvSpPr>
        <p:spPr/>
        <p:txBody>
          <a:bodyPr/>
          <a:lstStyle/>
          <a:p>
            <a:fld id="{A0DB8A0E-810F-7C49-B6EA-2E4B8382C5DD}" type="slidenum">
              <a:rPr lang="en-US" smtClean="0"/>
              <a:t>‹#›</a:t>
            </a:fld>
            <a:endParaRPr lang="en-US"/>
          </a:p>
        </p:txBody>
      </p:sp>
    </p:spTree>
    <p:extLst>
      <p:ext uri="{BB962C8B-B14F-4D97-AF65-F5344CB8AC3E}">
        <p14:creationId xmlns:p14="http://schemas.microsoft.com/office/powerpoint/2010/main" val="36489407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9AD733-FF12-5C42-BADA-8DB38B0E272D}"/>
              </a:ext>
            </a:extLst>
          </p:cNvPr>
          <p:cNvSpPr>
            <a:spLocks noGrp="1"/>
          </p:cNvSpPr>
          <p:nvPr>
            <p:ph type="dt" sz="half" idx="10"/>
          </p:nvPr>
        </p:nvSpPr>
        <p:spPr/>
        <p:txBody>
          <a:bodyPr/>
          <a:lstStyle/>
          <a:p>
            <a:fld id="{79CFCC91-CA40-B347-9F4F-D7936F9B1115}" type="datetimeFigureOut">
              <a:rPr lang="en-US" smtClean="0"/>
              <a:t>11/16/21</a:t>
            </a:fld>
            <a:endParaRPr lang="en-US"/>
          </a:p>
        </p:txBody>
      </p:sp>
      <p:sp>
        <p:nvSpPr>
          <p:cNvPr id="3" name="Footer Placeholder 2">
            <a:extLst>
              <a:ext uri="{FF2B5EF4-FFF2-40B4-BE49-F238E27FC236}">
                <a16:creationId xmlns:a16="http://schemas.microsoft.com/office/drawing/2014/main" id="{A6666C4E-6E8D-DA40-8943-6C0DA1639F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44934B-F409-C745-9BE0-4A599302B6B1}"/>
              </a:ext>
            </a:extLst>
          </p:cNvPr>
          <p:cNvSpPr>
            <a:spLocks noGrp="1"/>
          </p:cNvSpPr>
          <p:nvPr>
            <p:ph type="sldNum" sz="quarter" idx="12"/>
          </p:nvPr>
        </p:nvSpPr>
        <p:spPr/>
        <p:txBody>
          <a:bodyPr/>
          <a:lstStyle/>
          <a:p>
            <a:fld id="{A0DB8A0E-810F-7C49-B6EA-2E4B8382C5DD}" type="slidenum">
              <a:rPr lang="en-US" smtClean="0"/>
              <a:t>‹#›</a:t>
            </a:fld>
            <a:endParaRPr lang="en-US"/>
          </a:p>
        </p:txBody>
      </p:sp>
    </p:spTree>
    <p:extLst>
      <p:ext uri="{BB962C8B-B14F-4D97-AF65-F5344CB8AC3E}">
        <p14:creationId xmlns:p14="http://schemas.microsoft.com/office/powerpoint/2010/main" val="27662546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76347-B8C3-4147-A32A-952662FA7A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89D0F9-A244-0C47-A32D-82A2982F15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142E3A-6EE5-FB45-8D32-1929B730EF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E05B76-97D0-EC44-AE13-A99A29656D73}"/>
              </a:ext>
            </a:extLst>
          </p:cNvPr>
          <p:cNvSpPr>
            <a:spLocks noGrp="1"/>
          </p:cNvSpPr>
          <p:nvPr>
            <p:ph type="dt" sz="half" idx="10"/>
          </p:nvPr>
        </p:nvSpPr>
        <p:spPr/>
        <p:txBody>
          <a:bodyPr/>
          <a:lstStyle/>
          <a:p>
            <a:fld id="{79CFCC91-CA40-B347-9F4F-D7936F9B1115}" type="datetimeFigureOut">
              <a:rPr lang="en-US" smtClean="0"/>
              <a:t>11/16/21</a:t>
            </a:fld>
            <a:endParaRPr lang="en-US"/>
          </a:p>
        </p:txBody>
      </p:sp>
      <p:sp>
        <p:nvSpPr>
          <p:cNvPr id="6" name="Footer Placeholder 5">
            <a:extLst>
              <a:ext uri="{FF2B5EF4-FFF2-40B4-BE49-F238E27FC236}">
                <a16:creationId xmlns:a16="http://schemas.microsoft.com/office/drawing/2014/main" id="{C391F450-01B8-044E-A50F-F99E134B0F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C815FB-2D5B-C347-829E-46C63F72025C}"/>
              </a:ext>
            </a:extLst>
          </p:cNvPr>
          <p:cNvSpPr>
            <a:spLocks noGrp="1"/>
          </p:cNvSpPr>
          <p:nvPr>
            <p:ph type="sldNum" sz="quarter" idx="12"/>
          </p:nvPr>
        </p:nvSpPr>
        <p:spPr/>
        <p:txBody>
          <a:bodyPr/>
          <a:lstStyle/>
          <a:p>
            <a:fld id="{A0DB8A0E-810F-7C49-B6EA-2E4B8382C5DD}" type="slidenum">
              <a:rPr lang="en-US" smtClean="0"/>
              <a:t>‹#›</a:t>
            </a:fld>
            <a:endParaRPr lang="en-US"/>
          </a:p>
        </p:txBody>
      </p:sp>
    </p:spTree>
    <p:extLst>
      <p:ext uri="{BB962C8B-B14F-4D97-AF65-F5344CB8AC3E}">
        <p14:creationId xmlns:p14="http://schemas.microsoft.com/office/powerpoint/2010/main" val="2650238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3643E-B4BA-0644-ACC3-9CBE049346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9A2CA3-C0C3-C549-B652-35B492FCED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DB4BCB-FE5D-9A4B-9B1B-0F2F15E77C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C921A2-635C-AB44-B0B7-F8B83C6F69FF}"/>
              </a:ext>
            </a:extLst>
          </p:cNvPr>
          <p:cNvSpPr>
            <a:spLocks noGrp="1"/>
          </p:cNvSpPr>
          <p:nvPr>
            <p:ph type="dt" sz="half" idx="10"/>
          </p:nvPr>
        </p:nvSpPr>
        <p:spPr/>
        <p:txBody>
          <a:bodyPr/>
          <a:lstStyle/>
          <a:p>
            <a:fld id="{79CFCC91-CA40-B347-9F4F-D7936F9B1115}" type="datetimeFigureOut">
              <a:rPr lang="en-US" smtClean="0"/>
              <a:t>11/16/21</a:t>
            </a:fld>
            <a:endParaRPr lang="en-US"/>
          </a:p>
        </p:txBody>
      </p:sp>
      <p:sp>
        <p:nvSpPr>
          <p:cNvPr id="6" name="Footer Placeholder 5">
            <a:extLst>
              <a:ext uri="{FF2B5EF4-FFF2-40B4-BE49-F238E27FC236}">
                <a16:creationId xmlns:a16="http://schemas.microsoft.com/office/drawing/2014/main" id="{0898843A-6045-6D4C-933F-8D79F6B801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CD1BFC-A772-4542-A762-CFFD63622265}"/>
              </a:ext>
            </a:extLst>
          </p:cNvPr>
          <p:cNvSpPr>
            <a:spLocks noGrp="1"/>
          </p:cNvSpPr>
          <p:nvPr>
            <p:ph type="sldNum" sz="quarter" idx="12"/>
          </p:nvPr>
        </p:nvSpPr>
        <p:spPr/>
        <p:txBody>
          <a:bodyPr/>
          <a:lstStyle/>
          <a:p>
            <a:fld id="{A0DB8A0E-810F-7C49-B6EA-2E4B8382C5DD}" type="slidenum">
              <a:rPr lang="en-US" smtClean="0"/>
              <a:t>‹#›</a:t>
            </a:fld>
            <a:endParaRPr lang="en-US"/>
          </a:p>
        </p:txBody>
      </p:sp>
    </p:spTree>
    <p:extLst>
      <p:ext uri="{BB962C8B-B14F-4D97-AF65-F5344CB8AC3E}">
        <p14:creationId xmlns:p14="http://schemas.microsoft.com/office/powerpoint/2010/main" val="10810925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1EA0E-732A-F240-93AE-1FBA636532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7FA363-B99C-A047-8F4A-4E2C0CDF2B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8AC54A-AC3E-A247-B580-B4E33CA38437}"/>
              </a:ext>
            </a:extLst>
          </p:cNvPr>
          <p:cNvSpPr>
            <a:spLocks noGrp="1"/>
          </p:cNvSpPr>
          <p:nvPr>
            <p:ph type="dt" sz="half" idx="10"/>
          </p:nvPr>
        </p:nvSpPr>
        <p:spPr/>
        <p:txBody>
          <a:bodyPr/>
          <a:lstStyle/>
          <a:p>
            <a:fld id="{79CFCC91-CA40-B347-9F4F-D7936F9B1115}" type="datetimeFigureOut">
              <a:rPr lang="en-US" smtClean="0"/>
              <a:t>11/16/21</a:t>
            </a:fld>
            <a:endParaRPr lang="en-US"/>
          </a:p>
        </p:txBody>
      </p:sp>
      <p:sp>
        <p:nvSpPr>
          <p:cNvPr id="5" name="Footer Placeholder 4">
            <a:extLst>
              <a:ext uri="{FF2B5EF4-FFF2-40B4-BE49-F238E27FC236}">
                <a16:creationId xmlns:a16="http://schemas.microsoft.com/office/drawing/2014/main" id="{CAD3E63E-1448-9E4F-B78E-C73F7054ED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5CF5D-0103-7F43-913C-BAE0BDC434C7}"/>
              </a:ext>
            </a:extLst>
          </p:cNvPr>
          <p:cNvSpPr>
            <a:spLocks noGrp="1"/>
          </p:cNvSpPr>
          <p:nvPr>
            <p:ph type="sldNum" sz="quarter" idx="12"/>
          </p:nvPr>
        </p:nvSpPr>
        <p:spPr/>
        <p:txBody>
          <a:bodyPr/>
          <a:lstStyle/>
          <a:p>
            <a:fld id="{A0DB8A0E-810F-7C49-B6EA-2E4B8382C5DD}" type="slidenum">
              <a:rPr lang="en-US" smtClean="0"/>
              <a:t>‹#›</a:t>
            </a:fld>
            <a:endParaRPr lang="en-US"/>
          </a:p>
        </p:txBody>
      </p:sp>
    </p:spTree>
    <p:extLst>
      <p:ext uri="{BB962C8B-B14F-4D97-AF65-F5344CB8AC3E}">
        <p14:creationId xmlns:p14="http://schemas.microsoft.com/office/powerpoint/2010/main" val="37690013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80B3EF-3FF9-2B43-9E72-692D6FD918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E74F2A-CBDE-CF4C-BAD5-7AEB6BB923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13E02-61F2-2943-A22E-336C4E0F22D3}"/>
              </a:ext>
            </a:extLst>
          </p:cNvPr>
          <p:cNvSpPr>
            <a:spLocks noGrp="1"/>
          </p:cNvSpPr>
          <p:nvPr>
            <p:ph type="dt" sz="half" idx="10"/>
          </p:nvPr>
        </p:nvSpPr>
        <p:spPr/>
        <p:txBody>
          <a:bodyPr/>
          <a:lstStyle/>
          <a:p>
            <a:fld id="{79CFCC91-CA40-B347-9F4F-D7936F9B1115}" type="datetimeFigureOut">
              <a:rPr lang="en-US" smtClean="0"/>
              <a:t>11/16/21</a:t>
            </a:fld>
            <a:endParaRPr lang="en-US"/>
          </a:p>
        </p:txBody>
      </p:sp>
      <p:sp>
        <p:nvSpPr>
          <p:cNvPr id="5" name="Footer Placeholder 4">
            <a:extLst>
              <a:ext uri="{FF2B5EF4-FFF2-40B4-BE49-F238E27FC236}">
                <a16:creationId xmlns:a16="http://schemas.microsoft.com/office/drawing/2014/main" id="{13022065-BD8B-4B40-A812-99ADFE0B2B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18D9D7-1296-8F42-A2B2-2C06E4F45F4A}"/>
              </a:ext>
            </a:extLst>
          </p:cNvPr>
          <p:cNvSpPr>
            <a:spLocks noGrp="1"/>
          </p:cNvSpPr>
          <p:nvPr>
            <p:ph type="sldNum" sz="quarter" idx="12"/>
          </p:nvPr>
        </p:nvSpPr>
        <p:spPr/>
        <p:txBody>
          <a:bodyPr/>
          <a:lstStyle/>
          <a:p>
            <a:fld id="{A0DB8A0E-810F-7C49-B6EA-2E4B8382C5DD}" type="slidenum">
              <a:rPr lang="en-US" smtClean="0"/>
              <a:t>‹#›</a:t>
            </a:fld>
            <a:endParaRPr lang="en-US"/>
          </a:p>
        </p:txBody>
      </p:sp>
    </p:spTree>
    <p:extLst>
      <p:ext uri="{BB962C8B-B14F-4D97-AF65-F5344CB8AC3E}">
        <p14:creationId xmlns:p14="http://schemas.microsoft.com/office/powerpoint/2010/main" val="12969981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01326-9441-2447-B6D8-0778D88D30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5F726D-D7C9-9E41-B7A7-D38A75486C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ED8D53-410A-9B4C-A1EA-2F336B66430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53EC955-1405-6549-AA57-7E864E0191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7B3872-870A-6B42-AE91-6DA0EA9CAEB5}"/>
              </a:ext>
            </a:extLst>
          </p:cNvPr>
          <p:cNvSpPr>
            <a:spLocks noGrp="1"/>
          </p:cNvSpPr>
          <p:nvPr>
            <p:ph type="sldNum" sz="quarter" idx="12"/>
          </p:nvPr>
        </p:nvSpPr>
        <p:spPr/>
        <p:txBody>
          <a:bodyPr/>
          <a:lstStyle/>
          <a:p>
            <a:fld id="{543C9778-7B2C-154D-ABE8-FF3B75E851C2}" type="slidenum">
              <a:rPr lang="en-US" smtClean="0"/>
              <a:t>‹#›</a:t>
            </a:fld>
            <a:endParaRPr lang="en-US"/>
          </a:p>
        </p:txBody>
      </p:sp>
    </p:spTree>
    <p:extLst>
      <p:ext uri="{BB962C8B-B14F-4D97-AF65-F5344CB8AC3E}">
        <p14:creationId xmlns:p14="http://schemas.microsoft.com/office/powerpoint/2010/main" val="4103419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E517C-F93A-5549-9EDD-F8ED5FA753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DB0C66-0D60-594F-8BCC-B9B7FC2C56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E68039-EA12-1949-84FF-D4AD9C466B2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3D203CC-ABD9-9A48-8778-D9A6F93574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EA9693-CD73-8748-B742-B5033542AE41}"/>
              </a:ext>
            </a:extLst>
          </p:cNvPr>
          <p:cNvSpPr>
            <a:spLocks noGrp="1"/>
          </p:cNvSpPr>
          <p:nvPr>
            <p:ph type="sldNum" sz="quarter" idx="12"/>
          </p:nvPr>
        </p:nvSpPr>
        <p:spPr/>
        <p:txBody>
          <a:bodyPr/>
          <a:lstStyle/>
          <a:p>
            <a:fld id="{543C9778-7B2C-154D-ABE8-FF3B75E851C2}" type="slidenum">
              <a:rPr lang="en-US" smtClean="0"/>
              <a:t>‹#›</a:t>
            </a:fld>
            <a:endParaRPr lang="en-US"/>
          </a:p>
        </p:txBody>
      </p:sp>
    </p:spTree>
    <p:extLst>
      <p:ext uri="{BB962C8B-B14F-4D97-AF65-F5344CB8AC3E}">
        <p14:creationId xmlns:p14="http://schemas.microsoft.com/office/powerpoint/2010/main" val="7621980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3464F-2DEB-734C-9AD2-E42CC3DEE9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CA18BF-5FC3-864F-A407-F592A05C7F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F37EA7-8F31-7D49-97BF-85085AC5325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00B6A99-D4C3-0642-8687-BD4FC7F194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AA4C76-BB9D-9147-AAB9-E74213EEC1E3}"/>
              </a:ext>
            </a:extLst>
          </p:cNvPr>
          <p:cNvSpPr>
            <a:spLocks noGrp="1"/>
          </p:cNvSpPr>
          <p:nvPr>
            <p:ph type="sldNum" sz="quarter" idx="12"/>
          </p:nvPr>
        </p:nvSpPr>
        <p:spPr/>
        <p:txBody>
          <a:bodyPr/>
          <a:lstStyle/>
          <a:p>
            <a:fld id="{543C9778-7B2C-154D-ABE8-FF3B75E851C2}" type="slidenum">
              <a:rPr lang="en-US" smtClean="0"/>
              <a:t>‹#›</a:t>
            </a:fld>
            <a:endParaRPr lang="en-US"/>
          </a:p>
        </p:txBody>
      </p:sp>
    </p:spTree>
    <p:extLst>
      <p:ext uri="{BB962C8B-B14F-4D97-AF65-F5344CB8AC3E}">
        <p14:creationId xmlns:p14="http://schemas.microsoft.com/office/powerpoint/2010/main" val="9830928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D5B4B-B72B-184B-AF92-179F12FD13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EFC33C-440B-5440-9850-D85B408813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3A7706-86A5-254F-9C0A-870552A0FE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392E7F-7535-724F-BCB8-A49A246AE00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ECD1D90-4F8D-454B-B006-4F6743792F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F7A41E-CA2F-0E41-81AC-4E1B7772132E}"/>
              </a:ext>
            </a:extLst>
          </p:cNvPr>
          <p:cNvSpPr>
            <a:spLocks noGrp="1"/>
          </p:cNvSpPr>
          <p:nvPr>
            <p:ph type="sldNum" sz="quarter" idx="12"/>
          </p:nvPr>
        </p:nvSpPr>
        <p:spPr/>
        <p:txBody>
          <a:bodyPr/>
          <a:lstStyle/>
          <a:p>
            <a:fld id="{543C9778-7B2C-154D-ABE8-FF3B75E851C2}" type="slidenum">
              <a:rPr lang="en-US" smtClean="0"/>
              <a:t>‹#›</a:t>
            </a:fld>
            <a:endParaRPr lang="en-US"/>
          </a:p>
        </p:txBody>
      </p:sp>
    </p:spTree>
    <p:extLst>
      <p:ext uri="{BB962C8B-B14F-4D97-AF65-F5344CB8AC3E}">
        <p14:creationId xmlns:p14="http://schemas.microsoft.com/office/powerpoint/2010/main" val="3696286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A2B9A-2620-D649-939C-D11DF11A97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B9683F-BCAC-7E4E-9903-771063491AEC}"/>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0CDC0155-F0AF-154B-BEF3-02696DB73CA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2BA2AE-11FD-CA4C-B7A3-51F113086A51}"/>
              </a:ext>
            </a:extLst>
          </p:cNvPr>
          <p:cNvSpPr>
            <a:spLocks noGrp="1"/>
          </p:cNvSpPr>
          <p:nvPr>
            <p:ph type="sldNum" sz="quarter" idx="12"/>
          </p:nvPr>
        </p:nvSpPr>
        <p:spPr/>
        <p:txBody>
          <a:bodyPr/>
          <a:lstStyle/>
          <a:p>
            <a:fld id="{7AD9D152-7FE2-2542-979A-FFED4666B516}" type="slidenum">
              <a:rPr lang="en-US" smtClean="0"/>
              <a:t>‹#›</a:t>
            </a:fld>
            <a:endParaRPr lang="en-US"/>
          </a:p>
        </p:txBody>
      </p:sp>
    </p:spTree>
    <p:extLst>
      <p:ext uri="{BB962C8B-B14F-4D97-AF65-F5344CB8AC3E}">
        <p14:creationId xmlns:p14="http://schemas.microsoft.com/office/powerpoint/2010/main" val="33715817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D305D-C336-3044-8DA4-DB426EFB70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66D45D-A396-A647-8788-AA8E36C3DA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D6AF34-74EC-1B4B-8460-0C71C1F4A4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DE576-FE69-4E48-B561-404AE4367A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31CF19-4CFA-9048-9D14-0F576615E0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7117A6-DE22-9348-A019-0B215A93D996}"/>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014AE78A-750D-3B4F-841A-F8EFF0FAFB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C5EC3D-5551-8349-8F93-4D895357453C}"/>
              </a:ext>
            </a:extLst>
          </p:cNvPr>
          <p:cNvSpPr>
            <a:spLocks noGrp="1"/>
          </p:cNvSpPr>
          <p:nvPr>
            <p:ph type="sldNum" sz="quarter" idx="12"/>
          </p:nvPr>
        </p:nvSpPr>
        <p:spPr/>
        <p:txBody>
          <a:bodyPr/>
          <a:lstStyle/>
          <a:p>
            <a:fld id="{543C9778-7B2C-154D-ABE8-FF3B75E851C2}" type="slidenum">
              <a:rPr lang="en-US" smtClean="0"/>
              <a:t>‹#›</a:t>
            </a:fld>
            <a:endParaRPr lang="en-US"/>
          </a:p>
        </p:txBody>
      </p:sp>
    </p:spTree>
    <p:extLst>
      <p:ext uri="{BB962C8B-B14F-4D97-AF65-F5344CB8AC3E}">
        <p14:creationId xmlns:p14="http://schemas.microsoft.com/office/powerpoint/2010/main" val="38524146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9E62A-1174-0F4D-A841-87A95E4A71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E5D362-46D3-2040-85F0-3C4C0D7B59C6}"/>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C6FB2613-8113-3741-A402-C51552E3807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2BD594-C129-664B-87A1-908402D13F74}"/>
              </a:ext>
            </a:extLst>
          </p:cNvPr>
          <p:cNvSpPr>
            <a:spLocks noGrp="1"/>
          </p:cNvSpPr>
          <p:nvPr>
            <p:ph type="sldNum" sz="quarter" idx="12"/>
          </p:nvPr>
        </p:nvSpPr>
        <p:spPr/>
        <p:txBody>
          <a:bodyPr/>
          <a:lstStyle/>
          <a:p>
            <a:fld id="{543C9778-7B2C-154D-ABE8-FF3B75E851C2}" type="slidenum">
              <a:rPr lang="en-US" smtClean="0"/>
              <a:t>‹#›</a:t>
            </a:fld>
            <a:endParaRPr lang="en-US"/>
          </a:p>
        </p:txBody>
      </p:sp>
    </p:spTree>
    <p:extLst>
      <p:ext uri="{BB962C8B-B14F-4D97-AF65-F5344CB8AC3E}">
        <p14:creationId xmlns:p14="http://schemas.microsoft.com/office/powerpoint/2010/main" val="34950772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42AAA7-10D6-FF4B-BC31-A3B60279C2BB}"/>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E583A4B1-3567-A146-BE12-FF6560A03A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6C9FBD-6CB4-184E-B2BC-A79A4E5FE993}"/>
              </a:ext>
            </a:extLst>
          </p:cNvPr>
          <p:cNvSpPr>
            <a:spLocks noGrp="1"/>
          </p:cNvSpPr>
          <p:nvPr>
            <p:ph type="sldNum" sz="quarter" idx="12"/>
          </p:nvPr>
        </p:nvSpPr>
        <p:spPr/>
        <p:txBody>
          <a:bodyPr/>
          <a:lstStyle/>
          <a:p>
            <a:fld id="{543C9778-7B2C-154D-ABE8-FF3B75E851C2}" type="slidenum">
              <a:rPr lang="en-US" smtClean="0"/>
              <a:t>‹#›</a:t>
            </a:fld>
            <a:endParaRPr lang="en-US"/>
          </a:p>
        </p:txBody>
      </p:sp>
    </p:spTree>
    <p:extLst>
      <p:ext uri="{BB962C8B-B14F-4D97-AF65-F5344CB8AC3E}">
        <p14:creationId xmlns:p14="http://schemas.microsoft.com/office/powerpoint/2010/main" val="25795956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10C6B-D60B-0B42-8EE9-72591F0233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47CB95-8DB7-0F47-B5E6-02D3C646E5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D34D85-1E91-904A-A633-7753D8A087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F4D8AD-839C-B740-9D57-15365DD204B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6CCEC8D-A477-384E-A138-09CE46D0E5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C0C92B-E46A-AA4E-A070-BB11FCE6A3B6}"/>
              </a:ext>
            </a:extLst>
          </p:cNvPr>
          <p:cNvSpPr>
            <a:spLocks noGrp="1"/>
          </p:cNvSpPr>
          <p:nvPr>
            <p:ph type="sldNum" sz="quarter" idx="12"/>
          </p:nvPr>
        </p:nvSpPr>
        <p:spPr/>
        <p:txBody>
          <a:bodyPr/>
          <a:lstStyle/>
          <a:p>
            <a:fld id="{543C9778-7B2C-154D-ABE8-FF3B75E851C2}" type="slidenum">
              <a:rPr lang="en-US" smtClean="0"/>
              <a:t>‹#›</a:t>
            </a:fld>
            <a:endParaRPr lang="en-US"/>
          </a:p>
        </p:txBody>
      </p:sp>
    </p:spTree>
    <p:extLst>
      <p:ext uri="{BB962C8B-B14F-4D97-AF65-F5344CB8AC3E}">
        <p14:creationId xmlns:p14="http://schemas.microsoft.com/office/powerpoint/2010/main" val="30240363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B9152-7C22-D44E-A515-1EBA81C753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058F72-7A3D-174E-96CB-B1B94BBBF1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24E1A2-0BC7-2649-898B-E38632B688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C7905C-C192-5244-BF02-2F906FA4FD9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84E70DE-7CA1-BE44-86E4-39B6583E3A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396A51-89F1-0A4F-B47B-7158C9C451AC}"/>
              </a:ext>
            </a:extLst>
          </p:cNvPr>
          <p:cNvSpPr>
            <a:spLocks noGrp="1"/>
          </p:cNvSpPr>
          <p:nvPr>
            <p:ph type="sldNum" sz="quarter" idx="12"/>
          </p:nvPr>
        </p:nvSpPr>
        <p:spPr/>
        <p:txBody>
          <a:bodyPr/>
          <a:lstStyle/>
          <a:p>
            <a:fld id="{543C9778-7B2C-154D-ABE8-FF3B75E851C2}" type="slidenum">
              <a:rPr lang="en-US" smtClean="0"/>
              <a:t>‹#›</a:t>
            </a:fld>
            <a:endParaRPr lang="en-US"/>
          </a:p>
        </p:txBody>
      </p:sp>
    </p:spTree>
    <p:extLst>
      <p:ext uri="{BB962C8B-B14F-4D97-AF65-F5344CB8AC3E}">
        <p14:creationId xmlns:p14="http://schemas.microsoft.com/office/powerpoint/2010/main" val="31297091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54D19-D199-CE41-8952-AD977D2DC6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14912A-D41E-1043-A870-65330C01AF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731775-DC9C-3C4B-9E64-9D561DE90DA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BBDBA58-2B4D-EC40-A35C-FFD471B51B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D96DDB-1E69-F84C-BCF6-72F74F6D0FA4}"/>
              </a:ext>
            </a:extLst>
          </p:cNvPr>
          <p:cNvSpPr>
            <a:spLocks noGrp="1"/>
          </p:cNvSpPr>
          <p:nvPr>
            <p:ph type="sldNum" sz="quarter" idx="12"/>
          </p:nvPr>
        </p:nvSpPr>
        <p:spPr/>
        <p:txBody>
          <a:bodyPr/>
          <a:lstStyle/>
          <a:p>
            <a:fld id="{543C9778-7B2C-154D-ABE8-FF3B75E851C2}" type="slidenum">
              <a:rPr lang="en-US" smtClean="0"/>
              <a:t>‹#›</a:t>
            </a:fld>
            <a:endParaRPr lang="en-US"/>
          </a:p>
        </p:txBody>
      </p:sp>
    </p:spTree>
    <p:extLst>
      <p:ext uri="{BB962C8B-B14F-4D97-AF65-F5344CB8AC3E}">
        <p14:creationId xmlns:p14="http://schemas.microsoft.com/office/powerpoint/2010/main" val="10435492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F9749D-1E8C-9340-95A7-95120D2FD2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0C5C0A-73A1-7241-BFD9-B2148034E0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86874-FB24-8F48-89E7-7377FC7780F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724207C-7DBD-344A-B211-01EF140124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490A86-EF1F-6543-ADDF-B8D58635503D}"/>
              </a:ext>
            </a:extLst>
          </p:cNvPr>
          <p:cNvSpPr>
            <a:spLocks noGrp="1"/>
          </p:cNvSpPr>
          <p:nvPr>
            <p:ph type="sldNum" sz="quarter" idx="12"/>
          </p:nvPr>
        </p:nvSpPr>
        <p:spPr/>
        <p:txBody>
          <a:bodyPr/>
          <a:lstStyle/>
          <a:p>
            <a:fld id="{543C9778-7B2C-154D-ABE8-FF3B75E851C2}" type="slidenum">
              <a:rPr lang="en-US" smtClean="0"/>
              <a:t>‹#›</a:t>
            </a:fld>
            <a:endParaRPr lang="en-US"/>
          </a:p>
        </p:txBody>
      </p:sp>
    </p:spTree>
    <p:extLst>
      <p:ext uri="{BB962C8B-B14F-4D97-AF65-F5344CB8AC3E}">
        <p14:creationId xmlns:p14="http://schemas.microsoft.com/office/powerpoint/2010/main" val="1861061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C91AA6-A6B6-C341-8D57-E602A807070A}"/>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FA87B15E-C8DF-B14B-B0FE-2ED7DCF5D1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42384E-EBE4-A443-B8C7-062C0FAE4FDE}"/>
              </a:ext>
            </a:extLst>
          </p:cNvPr>
          <p:cNvSpPr>
            <a:spLocks noGrp="1"/>
          </p:cNvSpPr>
          <p:nvPr>
            <p:ph type="sldNum" sz="quarter" idx="12"/>
          </p:nvPr>
        </p:nvSpPr>
        <p:spPr/>
        <p:txBody>
          <a:bodyPr/>
          <a:lstStyle/>
          <a:p>
            <a:fld id="{7AD9D152-7FE2-2542-979A-FFED4666B516}" type="slidenum">
              <a:rPr lang="en-US" smtClean="0"/>
              <a:t>‹#›</a:t>
            </a:fld>
            <a:endParaRPr lang="en-US"/>
          </a:p>
        </p:txBody>
      </p:sp>
    </p:spTree>
    <p:extLst>
      <p:ext uri="{BB962C8B-B14F-4D97-AF65-F5344CB8AC3E}">
        <p14:creationId xmlns:p14="http://schemas.microsoft.com/office/powerpoint/2010/main" val="727974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380B2-AF5A-7D41-BC6C-DE1F9C2B02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F71B7A-86A7-3242-A666-0B05CE03FA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0F14C1-6371-894E-8AA5-FA5C6C3503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61CEA5-1C46-3147-B45C-0F2C1D54DB8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C1B9ADA-DE7E-E64F-BC61-127F4C1645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D0E1F2-EEE2-0F41-985F-739F666E7A6E}"/>
              </a:ext>
            </a:extLst>
          </p:cNvPr>
          <p:cNvSpPr>
            <a:spLocks noGrp="1"/>
          </p:cNvSpPr>
          <p:nvPr>
            <p:ph type="sldNum" sz="quarter" idx="12"/>
          </p:nvPr>
        </p:nvSpPr>
        <p:spPr/>
        <p:txBody>
          <a:bodyPr/>
          <a:lstStyle/>
          <a:p>
            <a:fld id="{7AD9D152-7FE2-2542-979A-FFED4666B516}" type="slidenum">
              <a:rPr lang="en-US" smtClean="0"/>
              <a:t>‹#›</a:t>
            </a:fld>
            <a:endParaRPr lang="en-US"/>
          </a:p>
        </p:txBody>
      </p:sp>
    </p:spTree>
    <p:extLst>
      <p:ext uri="{BB962C8B-B14F-4D97-AF65-F5344CB8AC3E}">
        <p14:creationId xmlns:p14="http://schemas.microsoft.com/office/powerpoint/2010/main" val="1647215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CE22C-8B76-2745-BEE5-39F82EEA2C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5BE6A-B95C-D34C-A36D-E04A9757E3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E4002B-4050-9B43-8C1B-5280AEA450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7FAEE8-FBC9-644C-8986-7DE02F6C92F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D6CC824A-7D10-3E49-9E11-B6D536141E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DA77F5-22EE-DF4F-8F42-A060AA2B49A4}"/>
              </a:ext>
            </a:extLst>
          </p:cNvPr>
          <p:cNvSpPr>
            <a:spLocks noGrp="1"/>
          </p:cNvSpPr>
          <p:nvPr>
            <p:ph type="sldNum" sz="quarter" idx="12"/>
          </p:nvPr>
        </p:nvSpPr>
        <p:spPr/>
        <p:txBody>
          <a:bodyPr/>
          <a:lstStyle/>
          <a:p>
            <a:fld id="{7AD9D152-7FE2-2542-979A-FFED4666B516}" type="slidenum">
              <a:rPr lang="en-US" smtClean="0"/>
              <a:t>‹#›</a:t>
            </a:fld>
            <a:endParaRPr lang="en-US"/>
          </a:p>
        </p:txBody>
      </p:sp>
    </p:spTree>
    <p:extLst>
      <p:ext uri="{BB962C8B-B14F-4D97-AF65-F5344CB8AC3E}">
        <p14:creationId xmlns:p14="http://schemas.microsoft.com/office/powerpoint/2010/main" val="445565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954D7-0607-A343-8CE3-34200BDF75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E35F01-97FA-F24A-B1AE-9AEEEE2DFD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FD4BBF-D34C-4947-A56B-808954A3B3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F2B13714-E503-BC46-8D98-F3CBE4AEA0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1FE237-49E8-F949-99AC-416DEC8539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D9D152-7FE2-2542-979A-FFED4666B516}" type="slidenum">
              <a:rPr lang="en-US" smtClean="0"/>
              <a:t>‹#›</a:t>
            </a:fld>
            <a:endParaRPr lang="en-US"/>
          </a:p>
        </p:txBody>
      </p:sp>
    </p:spTree>
    <p:extLst>
      <p:ext uri="{BB962C8B-B14F-4D97-AF65-F5344CB8AC3E}">
        <p14:creationId xmlns:p14="http://schemas.microsoft.com/office/powerpoint/2010/main" val="23006366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2C9D4B-2517-9B43-8A96-ED01908E1C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79D044-A2BF-0149-B800-23D2DE1BB6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3CB896-4405-F845-9E02-D8797FCCE6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DE9E48-A5A7-9C40-A662-867F7C18ABEC}" type="datetimeFigureOut">
              <a:rPr lang="en-US" smtClean="0"/>
              <a:t>11/16/21</a:t>
            </a:fld>
            <a:endParaRPr lang="en-US"/>
          </a:p>
        </p:txBody>
      </p:sp>
      <p:sp>
        <p:nvSpPr>
          <p:cNvPr id="5" name="Footer Placeholder 4">
            <a:extLst>
              <a:ext uri="{FF2B5EF4-FFF2-40B4-BE49-F238E27FC236}">
                <a16:creationId xmlns:a16="http://schemas.microsoft.com/office/drawing/2014/main" id="{DDD8BC1E-EA75-7644-95F0-1FF80DF353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5691C21-67BA-1841-AAF4-C359B79D61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B5AC77-E02A-784C-8EA3-F40C1AB1A5ED}" type="slidenum">
              <a:rPr lang="en-US" smtClean="0"/>
              <a:t>‹#›</a:t>
            </a:fld>
            <a:endParaRPr lang="en-US"/>
          </a:p>
        </p:txBody>
      </p:sp>
    </p:spTree>
    <p:extLst>
      <p:ext uri="{BB962C8B-B14F-4D97-AF65-F5344CB8AC3E}">
        <p14:creationId xmlns:p14="http://schemas.microsoft.com/office/powerpoint/2010/main" val="50034184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68D185-41F4-8447-A09B-6475BCE361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C9B1E3-2FC3-DA44-B75C-72470154B5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7A4FE7-3AFF-B346-85ED-2641D5C831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815C16-CDD6-7040-ACB9-3592ADD57801}" type="datetimeFigureOut">
              <a:rPr lang="en-US" smtClean="0"/>
              <a:t>11/16/21</a:t>
            </a:fld>
            <a:endParaRPr lang="en-US"/>
          </a:p>
        </p:txBody>
      </p:sp>
      <p:sp>
        <p:nvSpPr>
          <p:cNvPr id="5" name="Footer Placeholder 4">
            <a:extLst>
              <a:ext uri="{FF2B5EF4-FFF2-40B4-BE49-F238E27FC236}">
                <a16:creationId xmlns:a16="http://schemas.microsoft.com/office/drawing/2014/main" id="{D6E932D9-FDF9-D24C-BEC6-1CAEE28685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C49F619-ED57-3B44-83C8-BD3F0D19AE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61AEAD-32F9-4F4B-80F7-CC1EF7F44D35}" type="slidenum">
              <a:rPr lang="en-US" smtClean="0"/>
              <a:t>‹#›</a:t>
            </a:fld>
            <a:endParaRPr lang="en-US"/>
          </a:p>
        </p:txBody>
      </p:sp>
    </p:spTree>
    <p:extLst>
      <p:ext uri="{BB962C8B-B14F-4D97-AF65-F5344CB8AC3E}">
        <p14:creationId xmlns:p14="http://schemas.microsoft.com/office/powerpoint/2010/main" val="215868669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4E7212-E269-CD4B-AC1D-0F071D998D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B067D6-BFFF-CE49-8A1F-D3E6E1CEEE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EC8289-0C48-0549-B46B-604504C53D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92DFB6-2E66-124F-BF77-96B553CF3639}" type="datetimeFigureOut">
              <a:rPr lang="en-US" smtClean="0"/>
              <a:t>11/16/21</a:t>
            </a:fld>
            <a:endParaRPr lang="en-US"/>
          </a:p>
        </p:txBody>
      </p:sp>
      <p:sp>
        <p:nvSpPr>
          <p:cNvPr id="5" name="Footer Placeholder 4">
            <a:extLst>
              <a:ext uri="{FF2B5EF4-FFF2-40B4-BE49-F238E27FC236}">
                <a16:creationId xmlns:a16="http://schemas.microsoft.com/office/drawing/2014/main" id="{A5D8A180-679C-FD47-852D-D36B5B59C9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3EBC58-E624-1646-BE79-43E2D988E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E1EB80-3BBD-5C4A-8F27-94FC2A74E933}" type="slidenum">
              <a:rPr lang="en-US" smtClean="0"/>
              <a:t>‹#›</a:t>
            </a:fld>
            <a:endParaRPr lang="en-US"/>
          </a:p>
        </p:txBody>
      </p:sp>
    </p:spTree>
    <p:extLst>
      <p:ext uri="{BB962C8B-B14F-4D97-AF65-F5344CB8AC3E}">
        <p14:creationId xmlns:p14="http://schemas.microsoft.com/office/powerpoint/2010/main" val="107251423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67C7ED-8F01-014C-8B5D-FB0FD859C6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3B8313-E4B4-2348-A615-8DEF07EEA1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071D7D-353E-4C41-B119-58872F9024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CFCC91-CA40-B347-9F4F-D7936F9B1115}" type="datetimeFigureOut">
              <a:rPr lang="en-US" smtClean="0"/>
              <a:t>11/16/21</a:t>
            </a:fld>
            <a:endParaRPr lang="en-US"/>
          </a:p>
        </p:txBody>
      </p:sp>
      <p:sp>
        <p:nvSpPr>
          <p:cNvPr id="5" name="Footer Placeholder 4">
            <a:extLst>
              <a:ext uri="{FF2B5EF4-FFF2-40B4-BE49-F238E27FC236}">
                <a16:creationId xmlns:a16="http://schemas.microsoft.com/office/drawing/2014/main" id="{901B6690-A361-4949-9219-5263C69677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E16A9E-EC67-A74A-B4AE-8732A1D823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DB8A0E-810F-7C49-B6EA-2E4B8382C5DD}" type="slidenum">
              <a:rPr lang="en-US" smtClean="0"/>
              <a:t>‹#›</a:t>
            </a:fld>
            <a:endParaRPr lang="en-US"/>
          </a:p>
        </p:txBody>
      </p:sp>
    </p:spTree>
    <p:extLst>
      <p:ext uri="{BB962C8B-B14F-4D97-AF65-F5344CB8AC3E}">
        <p14:creationId xmlns:p14="http://schemas.microsoft.com/office/powerpoint/2010/main" val="14465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5913F-7FC2-E54F-B7F4-0E492A449B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459476-7137-B444-B2A1-2A0ABE42F6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D9F429-053F-6E4B-A160-88F1F5C738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5A6310C-16C2-0444-8108-7F5F07D907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104899-7B23-804B-A201-7C7F07A644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3C9778-7B2C-154D-ABE8-FF3B75E851C2}" type="slidenum">
              <a:rPr lang="en-US" smtClean="0"/>
              <a:t>‹#›</a:t>
            </a:fld>
            <a:endParaRPr lang="en-US"/>
          </a:p>
        </p:txBody>
      </p:sp>
    </p:spTree>
    <p:extLst>
      <p:ext uri="{BB962C8B-B14F-4D97-AF65-F5344CB8AC3E}">
        <p14:creationId xmlns:p14="http://schemas.microsoft.com/office/powerpoint/2010/main" val="38115865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uod.ac/int-relations/erasmusplus/meditec/"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69AFA-A627-BF4A-9C45-118622E17C92}"/>
              </a:ext>
            </a:extLst>
          </p:cNvPr>
          <p:cNvSpPr>
            <a:spLocks noGrp="1"/>
          </p:cNvSpPr>
          <p:nvPr>
            <p:ph type="ctrTitle"/>
          </p:nvPr>
        </p:nvSpPr>
        <p:spPr>
          <a:xfrm>
            <a:off x="596900" y="1596788"/>
            <a:ext cx="10998200" cy="4599295"/>
          </a:xfrm>
        </p:spPr>
        <p:txBody>
          <a:bodyPr/>
          <a:lstStyle/>
          <a:p>
            <a:pPr algn="ctr"/>
            <a:r>
              <a:rPr lang="en-US" b="1" dirty="0" err="1"/>
              <a:t>MediTec</a:t>
            </a:r>
            <a:r>
              <a:rPr lang="en-US" b="1" dirty="0"/>
              <a:t> </a:t>
            </a:r>
            <a:br>
              <a:rPr lang="en-US" b="1" dirty="0"/>
            </a:br>
            <a:r>
              <a:rPr lang="en-US" b="1" dirty="0"/>
              <a:t>at </a:t>
            </a:r>
            <a:br>
              <a:rPr lang="en-US" b="1" dirty="0"/>
            </a:br>
            <a:br>
              <a:rPr lang="en-US" b="1" dirty="0"/>
            </a:br>
            <a:r>
              <a:rPr lang="en-US" b="1" dirty="0"/>
              <a:t>University of Duhok</a:t>
            </a:r>
            <a:br>
              <a:rPr lang="en-US" b="1" dirty="0"/>
            </a:br>
            <a:r>
              <a:rPr lang="en-US" b="1" dirty="0"/>
              <a:t> </a:t>
            </a:r>
            <a:br>
              <a:rPr lang="en-US" b="1" dirty="0"/>
            </a:br>
            <a:r>
              <a:rPr lang="en-US" b="1" dirty="0"/>
              <a:t>Implementations and Achievements </a:t>
            </a:r>
          </a:p>
        </p:txBody>
      </p:sp>
    </p:spTree>
    <p:extLst>
      <p:ext uri="{BB962C8B-B14F-4D97-AF65-F5344CB8AC3E}">
        <p14:creationId xmlns:p14="http://schemas.microsoft.com/office/powerpoint/2010/main" val="864803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B2665-FF96-B244-AD22-80D7A0141908}"/>
              </a:ext>
            </a:extLst>
          </p:cNvPr>
          <p:cNvSpPr>
            <a:spLocks noGrp="1"/>
          </p:cNvSpPr>
          <p:nvPr>
            <p:ph type="title"/>
          </p:nvPr>
        </p:nvSpPr>
        <p:spPr/>
        <p:txBody>
          <a:bodyPr/>
          <a:lstStyle/>
          <a:p>
            <a:r>
              <a:rPr lang="en-US" dirty="0" err="1"/>
              <a:t>UoD</a:t>
            </a:r>
            <a:r>
              <a:rPr lang="en-US" dirty="0"/>
              <a:t> Conference </a:t>
            </a:r>
          </a:p>
        </p:txBody>
      </p:sp>
      <p:pic>
        <p:nvPicPr>
          <p:cNvPr id="5" name="Content Placeholder 4" descr="A person standing in front of a whiteboard&#10;&#10;Description automatically generated with medium confidence">
            <a:extLst>
              <a:ext uri="{FF2B5EF4-FFF2-40B4-BE49-F238E27FC236}">
                <a16:creationId xmlns:a16="http://schemas.microsoft.com/office/drawing/2014/main" id="{227B33FF-E3B8-4D4D-B53D-9061A4F54B8F}"/>
              </a:ext>
            </a:extLst>
          </p:cNvPr>
          <p:cNvPicPr>
            <a:picLocks noGrp="1" noChangeAspect="1"/>
          </p:cNvPicPr>
          <p:nvPr>
            <p:ph idx="1"/>
          </p:nvPr>
        </p:nvPicPr>
        <p:blipFill>
          <a:blip r:embed="rId2"/>
          <a:stretch>
            <a:fillRect/>
          </a:stretch>
        </p:blipFill>
        <p:spPr>
          <a:xfrm>
            <a:off x="989557" y="1215025"/>
            <a:ext cx="9707670" cy="4961938"/>
          </a:xfrm>
        </p:spPr>
      </p:pic>
      <p:sp>
        <p:nvSpPr>
          <p:cNvPr id="3" name="Slide Number Placeholder 2">
            <a:extLst>
              <a:ext uri="{FF2B5EF4-FFF2-40B4-BE49-F238E27FC236}">
                <a16:creationId xmlns:a16="http://schemas.microsoft.com/office/drawing/2014/main" id="{68785FD4-DF16-F448-A9FB-D6D9308687A7}"/>
              </a:ext>
            </a:extLst>
          </p:cNvPr>
          <p:cNvSpPr>
            <a:spLocks noGrp="1"/>
          </p:cNvSpPr>
          <p:nvPr>
            <p:ph type="sldNum" sz="quarter" idx="12"/>
          </p:nvPr>
        </p:nvSpPr>
        <p:spPr/>
        <p:txBody>
          <a:bodyPr/>
          <a:lstStyle/>
          <a:p>
            <a:fld id="{7AD9D152-7FE2-2542-979A-FFED4666B516}" type="slidenum">
              <a:rPr lang="en-US" smtClean="0"/>
              <a:t>10</a:t>
            </a:fld>
            <a:endParaRPr lang="en-US"/>
          </a:p>
        </p:txBody>
      </p:sp>
    </p:spTree>
    <p:extLst>
      <p:ext uri="{BB962C8B-B14F-4D97-AF65-F5344CB8AC3E}">
        <p14:creationId xmlns:p14="http://schemas.microsoft.com/office/powerpoint/2010/main" val="2523982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9B01A-D79F-3E47-85CD-DBE11CABCDC8}"/>
              </a:ext>
            </a:extLst>
          </p:cNvPr>
          <p:cNvSpPr>
            <a:spLocks noGrp="1"/>
          </p:cNvSpPr>
          <p:nvPr>
            <p:ph type="title"/>
          </p:nvPr>
        </p:nvSpPr>
        <p:spPr/>
        <p:txBody>
          <a:bodyPr/>
          <a:lstStyle/>
          <a:p>
            <a:endParaRPr lang="en-US"/>
          </a:p>
        </p:txBody>
      </p:sp>
      <p:pic>
        <p:nvPicPr>
          <p:cNvPr id="5" name="Content Placeholder 4" descr="A person standing in front of a projection screen&#10;&#10;Description automatically generated with medium confidence">
            <a:extLst>
              <a:ext uri="{FF2B5EF4-FFF2-40B4-BE49-F238E27FC236}">
                <a16:creationId xmlns:a16="http://schemas.microsoft.com/office/drawing/2014/main" id="{EE3776B5-9BB3-8D4F-A775-4673F999ACF5}"/>
              </a:ext>
            </a:extLst>
          </p:cNvPr>
          <p:cNvPicPr>
            <a:picLocks noGrp="1" noChangeAspect="1"/>
          </p:cNvPicPr>
          <p:nvPr>
            <p:ph idx="1"/>
          </p:nvPr>
        </p:nvPicPr>
        <p:blipFill>
          <a:blip r:embed="rId2"/>
          <a:stretch>
            <a:fillRect/>
          </a:stretch>
        </p:blipFill>
        <p:spPr>
          <a:xfrm>
            <a:off x="1179534" y="1465545"/>
            <a:ext cx="9832931" cy="4526051"/>
          </a:xfrm>
        </p:spPr>
      </p:pic>
      <p:sp>
        <p:nvSpPr>
          <p:cNvPr id="3" name="Slide Number Placeholder 2">
            <a:extLst>
              <a:ext uri="{FF2B5EF4-FFF2-40B4-BE49-F238E27FC236}">
                <a16:creationId xmlns:a16="http://schemas.microsoft.com/office/drawing/2014/main" id="{72DC8B9B-A2E6-E74A-A943-8BE61EFE5574}"/>
              </a:ext>
            </a:extLst>
          </p:cNvPr>
          <p:cNvSpPr>
            <a:spLocks noGrp="1"/>
          </p:cNvSpPr>
          <p:nvPr>
            <p:ph type="sldNum" sz="quarter" idx="12"/>
          </p:nvPr>
        </p:nvSpPr>
        <p:spPr/>
        <p:txBody>
          <a:bodyPr/>
          <a:lstStyle/>
          <a:p>
            <a:fld id="{7AD9D152-7FE2-2542-979A-FFED4666B516}" type="slidenum">
              <a:rPr lang="en-US" smtClean="0"/>
              <a:t>11</a:t>
            </a:fld>
            <a:endParaRPr lang="en-US"/>
          </a:p>
        </p:txBody>
      </p:sp>
    </p:spTree>
    <p:extLst>
      <p:ext uri="{BB962C8B-B14F-4D97-AF65-F5344CB8AC3E}">
        <p14:creationId xmlns:p14="http://schemas.microsoft.com/office/powerpoint/2010/main" val="1961301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81966-81BE-9C4C-AE02-8093D71B9FB1}"/>
              </a:ext>
            </a:extLst>
          </p:cNvPr>
          <p:cNvSpPr>
            <a:spLocks noGrp="1"/>
          </p:cNvSpPr>
          <p:nvPr>
            <p:ph type="title"/>
          </p:nvPr>
        </p:nvSpPr>
        <p:spPr/>
        <p:txBody>
          <a:bodyPr/>
          <a:lstStyle/>
          <a:p>
            <a:endParaRPr lang="en-US"/>
          </a:p>
        </p:txBody>
      </p:sp>
      <p:pic>
        <p:nvPicPr>
          <p:cNvPr id="5" name="Content Placeholder 4" descr="A picture containing gallery, person, room&#10;&#10;Description automatically generated">
            <a:extLst>
              <a:ext uri="{FF2B5EF4-FFF2-40B4-BE49-F238E27FC236}">
                <a16:creationId xmlns:a16="http://schemas.microsoft.com/office/drawing/2014/main" id="{F47D9E6F-B5BC-064E-9BD6-166FE6DC1094}"/>
              </a:ext>
            </a:extLst>
          </p:cNvPr>
          <p:cNvPicPr>
            <a:picLocks noGrp="1" noChangeAspect="1"/>
          </p:cNvPicPr>
          <p:nvPr>
            <p:ph idx="1"/>
          </p:nvPr>
        </p:nvPicPr>
        <p:blipFill>
          <a:blip r:embed="rId2"/>
          <a:stretch>
            <a:fillRect/>
          </a:stretch>
        </p:blipFill>
        <p:spPr>
          <a:xfrm>
            <a:off x="1816274" y="851770"/>
            <a:ext cx="9068844" cy="5325193"/>
          </a:xfrm>
        </p:spPr>
      </p:pic>
      <p:sp>
        <p:nvSpPr>
          <p:cNvPr id="3" name="Slide Number Placeholder 2">
            <a:extLst>
              <a:ext uri="{FF2B5EF4-FFF2-40B4-BE49-F238E27FC236}">
                <a16:creationId xmlns:a16="http://schemas.microsoft.com/office/drawing/2014/main" id="{E2CEBD1F-1A77-4945-8D27-5563EE5B5975}"/>
              </a:ext>
            </a:extLst>
          </p:cNvPr>
          <p:cNvSpPr>
            <a:spLocks noGrp="1"/>
          </p:cNvSpPr>
          <p:nvPr>
            <p:ph type="sldNum" sz="quarter" idx="12"/>
          </p:nvPr>
        </p:nvSpPr>
        <p:spPr/>
        <p:txBody>
          <a:bodyPr/>
          <a:lstStyle/>
          <a:p>
            <a:fld id="{7AD9D152-7FE2-2542-979A-FFED4666B516}" type="slidenum">
              <a:rPr lang="en-US" smtClean="0"/>
              <a:t>12</a:t>
            </a:fld>
            <a:endParaRPr lang="en-US"/>
          </a:p>
        </p:txBody>
      </p:sp>
    </p:spTree>
    <p:extLst>
      <p:ext uri="{BB962C8B-B14F-4D97-AF65-F5344CB8AC3E}">
        <p14:creationId xmlns:p14="http://schemas.microsoft.com/office/powerpoint/2010/main" val="1861783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F9902-BECA-0B47-A0E8-3EC87BDE743E}"/>
              </a:ext>
            </a:extLst>
          </p:cNvPr>
          <p:cNvSpPr>
            <a:spLocks noGrp="1"/>
          </p:cNvSpPr>
          <p:nvPr>
            <p:ph type="title"/>
          </p:nvPr>
        </p:nvSpPr>
        <p:spPr/>
        <p:txBody>
          <a:bodyPr/>
          <a:lstStyle/>
          <a:p>
            <a:endParaRPr lang="en-US"/>
          </a:p>
        </p:txBody>
      </p:sp>
      <p:pic>
        <p:nvPicPr>
          <p:cNvPr id="5" name="Content Placeholder 4" descr="A person standing in front of a projector screen&#10;&#10;Description automatically generated with medium confidence">
            <a:extLst>
              <a:ext uri="{FF2B5EF4-FFF2-40B4-BE49-F238E27FC236}">
                <a16:creationId xmlns:a16="http://schemas.microsoft.com/office/drawing/2014/main" id="{3FEDC4B2-A9B8-F744-99B4-DE52122189AC}"/>
              </a:ext>
            </a:extLst>
          </p:cNvPr>
          <p:cNvPicPr>
            <a:picLocks noGrp="1" noChangeAspect="1"/>
          </p:cNvPicPr>
          <p:nvPr>
            <p:ph idx="1"/>
          </p:nvPr>
        </p:nvPicPr>
        <p:blipFill>
          <a:blip r:embed="rId2"/>
          <a:stretch>
            <a:fillRect/>
          </a:stretch>
        </p:blipFill>
        <p:spPr>
          <a:xfrm>
            <a:off x="1553227" y="1202499"/>
            <a:ext cx="8880953" cy="4974464"/>
          </a:xfrm>
        </p:spPr>
      </p:pic>
      <p:sp>
        <p:nvSpPr>
          <p:cNvPr id="3" name="Slide Number Placeholder 2">
            <a:extLst>
              <a:ext uri="{FF2B5EF4-FFF2-40B4-BE49-F238E27FC236}">
                <a16:creationId xmlns:a16="http://schemas.microsoft.com/office/drawing/2014/main" id="{A90C629B-005F-8F4B-9CD6-6B58DECCE742}"/>
              </a:ext>
            </a:extLst>
          </p:cNvPr>
          <p:cNvSpPr>
            <a:spLocks noGrp="1"/>
          </p:cNvSpPr>
          <p:nvPr>
            <p:ph type="sldNum" sz="quarter" idx="12"/>
          </p:nvPr>
        </p:nvSpPr>
        <p:spPr/>
        <p:txBody>
          <a:bodyPr/>
          <a:lstStyle/>
          <a:p>
            <a:fld id="{7AD9D152-7FE2-2542-979A-FFED4666B516}" type="slidenum">
              <a:rPr lang="en-US" smtClean="0"/>
              <a:t>13</a:t>
            </a:fld>
            <a:endParaRPr lang="en-US"/>
          </a:p>
        </p:txBody>
      </p:sp>
    </p:spTree>
    <p:extLst>
      <p:ext uri="{BB962C8B-B14F-4D97-AF65-F5344CB8AC3E}">
        <p14:creationId xmlns:p14="http://schemas.microsoft.com/office/powerpoint/2010/main" val="1514246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2E952-4252-3E43-98FE-D237298A8B89}"/>
              </a:ext>
            </a:extLst>
          </p:cNvPr>
          <p:cNvSpPr>
            <a:spLocks noGrp="1"/>
          </p:cNvSpPr>
          <p:nvPr>
            <p:ph type="title"/>
          </p:nvPr>
        </p:nvSpPr>
        <p:spPr>
          <a:xfrm>
            <a:off x="912541" y="1429253"/>
            <a:ext cx="10515600" cy="1325563"/>
          </a:xfrm>
        </p:spPr>
        <p:txBody>
          <a:bodyPr/>
          <a:lstStyle/>
          <a:p>
            <a:pPr algn="ctr"/>
            <a:r>
              <a:rPr lang="en-US" b="1" dirty="0" err="1"/>
              <a:t>UoD</a:t>
            </a:r>
            <a:r>
              <a:rPr lang="en-US" b="1" dirty="0"/>
              <a:t> Conference </a:t>
            </a:r>
          </a:p>
        </p:txBody>
      </p:sp>
      <p:sp>
        <p:nvSpPr>
          <p:cNvPr id="3" name="Content Placeholder 2">
            <a:extLst>
              <a:ext uri="{FF2B5EF4-FFF2-40B4-BE49-F238E27FC236}">
                <a16:creationId xmlns:a16="http://schemas.microsoft.com/office/drawing/2014/main" id="{ECDFD7D9-131A-EC47-A863-FB39FFDB24D0}"/>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r>
              <a:rPr lang="en-US" b="1" dirty="0"/>
              <a:t>Health Care Service </a:t>
            </a:r>
            <a:r>
              <a:rPr lang="en-US" b="1" dirty="0" err="1"/>
              <a:t>Qulaity</a:t>
            </a:r>
            <a:r>
              <a:rPr lang="en-US" b="1" dirty="0"/>
              <a:t> Management Concept</a:t>
            </a:r>
          </a:p>
          <a:p>
            <a:pPr marL="0" indent="0" algn="ctr">
              <a:buNone/>
            </a:pPr>
            <a:r>
              <a:rPr lang="en-US" b="1" dirty="0"/>
              <a:t>9-8 January 2020</a:t>
            </a:r>
          </a:p>
        </p:txBody>
      </p:sp>
      <p:sp>
        <p:nvSpPr>
          <p:cNvPr id="4" name="Slide Number Placeholder 3">
            <a:extLst>
              <a:ext uri="{FF2B5EF4-FFF2-40B4-BE49-F238E27FC236}">
                <a16:creationId xmlns:a16="http://schemas.microsoft.com/office/drawing/2014/main" id="{C6CB6953-6A61-D443-B0DA-752AEBA7133E}"/>
              </a:ext>
            </a:extLst>
          </p:cNvPr>
          <p:cNvSpPr>
            <a:spLocks noGrp="1"/>
          </p:cNvSpPr>
          <p:nvPr>
            <p:ph type="sldNum" sz="quarter" idx="12"/>
          </p:nvPr>
        </p:nvSpPr>
        <p:spPr/>
        <p:txBody>
          <a:bodyPr/>
          <a:lstStyle/>
          <a:p>
            <a:fld id="{7AD9D152-7FE2-2542-979A-FFED4666B516}" type="slidenum">
              <a:rPr lang="en-US" smtClean="0"/>
              <a:t>14</a:t>
            </a:fld>
            <a:endParaRPr lang="en-US"/>
          </a:p>
        </p:txBody>
      </p:sp>
      <p:grpSp>
        <p:nvGrpSpPr>
          <p:cNvPr id="5" name="Group 4">
            <a:extLst>
              <a:ext uri="{FF2B5EF4-FFF2-40B4-BE49-F238E27FC236}">
                <a16:creationId xmlns:a16="http://schemas.microsoft.com/office/drawing/2014/main" id="{F1A8EEDF-FB06-A248-8222-12EB82CBB1FE}"/>
              </a:ext>
            </a:extLst>
          </p:cNvPr>
          <p:cNvGrpSpPr/>
          <p:nvPr/>
        </p:nvGrpSpPr>
        <p:grpSpPr>
          <a:xfrm>
            <a:off x="279201" y="365125"/>
            <a:ext cx="11271859" cy="923925"/>
            <a:chOff x="347781" y="198438"/>
            <a:chExt cx="11271859" cy="923925"/>
          </a:xfrm>
        </p:grpSpPr>
        <p:pic>
          <p:nvPicPr>
            <p:cNvPr id="6" name="Picture 3" descr="page1image28020176">
              <a:extLst>
                <a:ext uri="{FF2B5EF4-FFF2-40B4-BE49-F238E27FC236}">
                  <a16:creationId xmlns:a16="http://schemas.microsoft.com/office/drawing/2014/main" id="{5F0F0AB3-096C-D94B-BA8F-AFC2E34CDFA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7781" y="198438"/>
              <a:ext cx="1612900" cy="749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ge1image28017472">
              <a:extLst>
                <a:ext uri="{FF2B5EF4-FFF2-40B4-BE49-F238E27FC236}">
                  <a16:creationId xmlns:a16="http://schemas.microsoft.com/office/drawing/2014/main" id="{6C80AEA9-74F1-AB4D-8A93-51FF8A5B450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95331" y="280988"/>
              <a:ext cx="1501253" cy="7493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ext, sign, outdoor&#10;&#10;Description automatically generated">
              <a:extLst>
                <a:ext uri="{FF2B5EF4-FFF2-40B4-BE49-F238E27FC236}">
                  <a16:creationId xmlns:a16="http://schemas.microsoft.com/office/drawing/2014/main" id="{7A78ADEF-D2EA-E547-A878-79BA75279B58}"/>
                </a:ext>
              </a:extLst>
            </p:cNvPr>
            <p:cNvPicPr>
              <a:picLocks noChangeAspect="1"/>
            </p:cNvPicPr>
            <p:nvPr userDrawn="1"/>
          </p:nvPicPr>
          <p:blipFill>
            <a:blip r:embed="rId4"/>
            <a:stretch>
              <a:fillRect/>
            </a:stretch>
          </p:blipFill>
          <p:spPr>
            <a:xfrm>
              <a:off x="10832058" y="315854"/>
              <a:ext cx="787582" cy="806509"/>
            </a:xfrm>
            <a:prstGeom prst="rect">
              <a:avLst/>
            </a:prstGeom>
          </p:spPr>
        </p:pic>
      </p:grpSp>
    </p:spTree>
    <p:extLst>
      <p:ext uri="{BB962C8B-B14F-4D97-AF65-F5344CB8AC3E}">
        <p14:creationId xmlns:p14="http://schemas.microsoft.com/office/powerpoint/2010/main" val="2691218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F50E3-8FD3-084E-AA79-80BE4D0B7D7E}"/>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7F307A2-10C5-1B4C-80ED-8366BC308C12}"/>
              </a:ext>
            </a:extLst>
          </p:cNvPr>
          <p:cNvSpPr>
            <a:spLocks noGrp="1"/>
          </p:cNvSpPr>
          <p:nvPr>
            <p:ph idx="1"/>
          </p:nvPr>
        </p:nvSpPr>
        <p:spPr/>
        <p:txBody>
          <a:bodyPr>
            <a:normAutofit/>
          </a:bodyPr>
          <a:lstStyle/>
          <a:p>
            <a:pPr marL="0" indent="0">
              <a:buNone/>
            </a:pPr>
            <a:r>
              <a:rPr lang="en-US" dirty="0"/>
              <a:t>The presenters in the conference were  Dr. </a:t>
            </a:r>
            <a:r>
              <a:rPr lang="en-US" dirty="0" err="1"/>
              <a:t>Aleš</a:t>
            </a:r>
            <a:r>
              <a:rPr lang="en-US" dirty="0"/>
              <a:t> </a:t>
            </a:r>
            <a:r>
              <a:rPr lang="en-US" dirty="0" err="1"/>
              <a:t>Bourek</a:t>
            </a:r>
            <a:r>
              <a:rPr lang="en-US" dirty="0"/>
              <a:t> and Dr. Erik Staffa</a:t>
            </a:r>
          </a:p>
          <a:p>
            <a:pPr marL="0" indent="0">
              <a:buNone/>
            </a:pPr>
            <a:r>
              <a:rPr lang="en-US" dirty="0"/>
              <a:t>The main themes were: </a:t>
            </a:r>
          </a:p>
          <a:p>
            <a:endParaRPr lang="en-US" dirty="0"/>
          </a:p>
          <a:p>
            <a:r>
              <a:rPr lang="en-US" dirty="0"/>
              <a:t>Health Service Transformation, Health Literacy (What it is and how to train it efficiently).</a:t>
            </a:r>
          </a:p>
          <a:p>
            <a:r>
              <a:rPr lang="en-US" dirty="0"/>
              <a:t>Medical studies curriculum, specifically in Biophysics.</a:t>
            </a:r>
          </a:p>
          <a:p>
            <a:r>
              <a:rPr lang="en-US" dirty="0"/>
              <a:t>Quality management and collaboration in health care.</a:t>
            </a:r>
          </a:p>
          <a:p>
            <a:endParaRPr lang="en-US" dirty="0"/>
          </a:p>
        </p:txBody>
      </p:sp>
      <p:sp>
        <p:nvSpPr>
          <p:cNvPr id="5" name="Slide Number Placeholder 4">
            <a:extLst>
              <a:ext uri="{FF2B5EF4-FFF2-40B4-BE49-F238E27FC236}">
                <a16:creationId xmlns:a16="http://schemas.microsoft.com/office/drawing/2014/main" id="{5E6E3686-11C9-1645-BB38-4DC94D590381}"/>
              </a:ext>
            </a:extLst>
          </p:cNvPr>
          <p:cNvSpPr>
            <a:spLocks noGrp="1"/>
          </p:cNvSpPr>
          <p:nvPr>
            <p:ph type="sldNum" sz="quarter" idx="12"/>
          </p:nvPr>
        </p:nvSpPr>
        <p:spPr/>
        <p:txBody>
          <a:bodyPr/>
          <a:lstStyle/>
          <a:p>
            <a:fld id="{7AD9D152-7FE2-2542-979A-FFED4666B516}" type="slidenum">
              <a:rPr lang="en-US" smtClean="0"/>
              <a:t>15</a:t>
            </a:fld>
            <a:endParaRPr lang="en-US"/>
          </a:p>
        </p:txBody>
      </p:sp>
      <p:grpSp>
        <p:nvGrpSpPr>
          <p:cNvPr id="6" name="Group 5">
            <a:extLst>
              <a:ext uri="{FF2B5EF4-FFF2-40B4-BE49-F238E27FC236}">
                <a16:creationId xmlns:a16="http://schemas.microsoft.com/office/drawing/2014/main" id="{5FB66246-EC39-4044-BFC8-A451FE22946F}"/>
              </a:ext>
            </a:extLst>
          </p:cNvPr>
          <p:cNvGrpSpPr/>
          <p:nvPr/>
        </p:nvGrpSpPr>
        <p:grpSpPr>
          <a:xfrm>
            <a:off x="279201" y="365125"/>
            <a:ext cx="11271859" cy="923925"/>
            <a:chOff x="347781" y="198438"/>
            <a:chExt cx="11271859" cy="923925"/>
          </a:xfrm>
        </p:grpSpPr>
        <p:pic>
          <p:nvPicPr>
            <p:cNvPr id="7" name="Picture 3" descr="page1image28020176">
              <a:extLst>
                <a:ext uri="{FF2B5EF4-FFF2-40B4-BE49-F238E27FC236}">
                  <a16:creationId xmlns:a16="http://schemas.microsoft.com/office/drawing/2014/main" id="{2DDA445A-045C-994E-A653-B1B1A2D90C8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7781" y="198438"/>
              <a:ext cx="1612900" cy="7493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ge1image28017472">
              <a:extLst>
                <a:ext uri="{FF2B5EF4-FFF2-40B4-BE49-F238E27FC236}">
                  <a16:creationId xmlns:a16="http://schemas.microsoft.com/office/drawing/2014/main" id="{E2728EDF-CC9D-694E-AB2F-D0ACFF912E1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95331" y="280988"/>
              <a:ext cx="1501253" cy="749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text, sign, outdoor&#10;&#10;Description automatically generated">
              <a:extLst>
                <a:ext uri="{FF2B5EF4-FFF2-40B4-BE49-F238E27FC236}">
                  <a16:creationId xmlns:a16="http://schemas.microsoft.com/office/drawing/2014/main" id="{76B5E95A-8874-0F44-A1B3-0E7304D1F1D6}"/>
                </a:ext>
              </a:extLst>
            </p:cNvPr>
            <p:cNvPicPr>
              <a:picLocks noChangeAspect="1"/>
            </p:cNvPicPr>
            <p:nvPr userDrawn="1"/>
          </p:nvPicPr>
          <p:blipFill>
            <a:blip r:embed="rId4"/>
            <a:stretch>
              <a:fillRect/>
            </a:stretch>
          </p:blipFill>
          <p:spPr>
            <a:xfrm>
              <a:off x="10832058" y="315854"/>
              <a:ext cx="787582" cy="806509"/>
            </a:xfrm>
            <a:prstGeom prst="rect">
              <a:avLst/>
            </a:prstGeom>
          </p:spPr>
        </p:pic>
      </p:grpSp>
    </p:spTree>
    <p:extLst>
      <p:ext uri="{BB962C8B-B14F-4D97-AF65-F5344CB8AC3E}">
        <p14:creationId xmlns:p14="http://schemas.microsoft.com/office/powerpoint/2010/main" val="3843137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81B51-0679-1D4E-ADC4-71A7BF8BFCA1}"/>
              </a:ext>
            </a:extLst>
          </p:cNvPr>
          <p:cNvSpPr>
            <a:spLocks noGrp="1"/>
          </p:cNvSpPr>
          <p:nvPr>
            <p:ph type="title"/>
          </p:nvPr>
        </p:nvSpPr>
        <p:spPr/>
        <p:txBody>
          <a:bodyPr/>
          <a:lstStyle/>
          <a:p>
            <a:endParaRPr lang="en-US"/>
          </a:p>
        </p:txBody>
      </p:sp>
      <p:pic>
        <p:nvPicPr>
          <p:cNvPr id="5" name="Content Placeholder 4" descr="A group of people sitting at tables&#10;&#10;Description automatically generated with medium confidence">
            <a:extLst>
              <a:ext uri="{FF2B5EF4-FFF2-40B4-BE49-F238E27FC236}">
                <a16:creationId xmlns:a16="http://schemas.microsoft.com/office/drawing/2014/main" id="{D7A7321B-1655-C640-9215-760D1E944CB2}"/>
              </a:ext>
            </a:extLst>
          </p:cNvPr>
          <p:cNvPicPr>
            <a:picLocks noGrp="1" noChangeAspect="1"/>
          </p:cNvPicPr>
          <p:nvPr>
            <p:ph idx="1"/>
          </p:nvPr>
        </p:nvPicPr>
        <p:blipFill>
          <a:blip r:embed="rId2"/>
          <a:stretch>
            <a:fillRect/>
          </a:stretch>
        </p:blipFill>
        <p:spPr>
          <a:xfrm>
            <a:off x="1703070" y="1690689"/>
            <a:ext cx="8366760" cy="5030786"/>
          </a:xfrm>
        </p:spPr>
      </p:pic>
      <p:sp>
        <p:nvSpPr>
          <p:cNvPr id="3" name="Slide Number Placeholder 2">
            <a:extLst>
              <a:ext uri="{FF2B5EF4-FFF2-40B4-BE49-F238E27FC236}">
                <a16:creationId xmlns:a16="http://schemas.microsoft.com/office/drawing/2014/main" id="{7B2A7D85-6EFB-7040-990F-ED9E4BFAD8C6}"/>
              </a:ext>
            </a:extLst>
          </p:cNvPr>
          <p:cNvSpPr>
            <a:spLocks noGrp="1"/>
          </p:cNvSpPr>
          <p:nvPr>
            <p:ph type="sldNum" sz="quarter" idx="12"/>
          </p:nvPr>
        </p:nvSpPr>
        <p:spPr/>
        <p:txBody>
          <a:bodyPr/>
          <a:lstStyle/>
          <a:p>
            <a:fld id="{7AD9D152-7FE2-2542-979A-FFED4666B516}" type="slidenum">
              <a:rPr lang="en-US" smtClean="0"/>
              <a:t>16</a:t>
            </a:fld>
            <a:endParaRPr lang="en-US"/>
          </a:p>
        </p:txBody>
      </p:sp>
    </p:spTree>
    <p:extLst>
      <p:ext uri="{BB962C8B-B14F-4D97-AF65-F5344CB8AC3E}">
        <p14:creationId xmlns:p14="http://schemas.microsoft.com/office/powerpoint/2010/main" val="25124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9928B-61FE-0A47-9CAE-8BB8666AA590}"/>
              </a:ext>
            </a:extLst>
          </p:cNvPr>
          <p:cNvSpPr>
            <a:spLocks noGrp="1"/>
          </p:cNvSpPr>
          <p:nvPr>
            <p:ph type="title"/>
          </p:nvPr>
        </p:nvSpPr>
        <p:spPr/>
        <p:txBody>
          <a:bodyPr/>
          <a:lstStyle/>
          <a:p>
            <a:endParaRPr lang="en-US"/>
          </a:p>
        </p:txBody>
      </p:sp>
      <p:pic>
        <p:nvPicPr>
          <p:cNvPr id="6" name="Content Placeholder 5" descr="A picture containing text, wall, indoor, table&#10;&#10;Description automatically generated">
            <a:extLst>
              <a:ext uri="{FF2B5EF4-FFF2-40B4-BE49-F238E27FC236}">
                <a16:creationId xmlns:a16="http://schemas.microsoft.com/office/drawing/2014/main" id="{1FA06082-9101-3147-9D0A-CD8BE6EC0778}"/>
              </a:ext>
            </a:extLst>
          </p:cNvPr>
          <p:cNvPicPr>
            <a:picLocks noGrp="1" noChangeAspect="1"/>
          </p:cNvPicPr>
          <p:nvPr>
            <p:ph idx="1"/>
          </p:nvPr>
        </p:nvPicPr>
        <p:blipFill>
          <a:blip r:embed="rId2"/>
          <a:stretch>
            <a:fillRect/>
          </a:stretch>
        </p:blipFill>
        <p:spPr>
          <a:xfrm>
            <a:off x="2543176" y="1825625"/>
            <a:ext cx="7472362" cy="4351338"/>
          </a:xfrm>
        </p:spPr>
      </p:pic>
      <p:sp>
        <p:nvSpPr>
          <p:cNvPr id="4" name="Slide Number Placeholder 3">
            <a:extLst>
              <a:ext uri="{FF2B5EF4-FFF2-40B4-BE49-F238E27FC236}">
                <a16:creationId xmlns:a16="http://schemas.microsoft.com/office/drawing/2014/main" id="{48C3705E-0313-4B43-8D54-78E49E7EEE60}"/>
              </a:ext>
            </a:extLst>
          </p:cNvPr>
          <p:cNvSpPr>
            <a:spLocks noGrp="1"/>
          </p:cNvSpPr>
          <p:nvPr>
            <p:ph type="sldNum" sz="quarter" idx="12"/>
          </p:nvPr>
        </p:nvSpPr>
        <p:spPr/>
        <p:txBody>
          <a:bodyPr/>
          <a:lstStyle/>
          <a:p>
            <a:fld id="{7AD9D152-7FE2-2542-979A-FFED4666B516}" type="slidenum">
              <a:rPr lang="en-US" smtClean="0"/>
              <a:t>17</a:t>
            </a:fld>
            <a:endParaRPr lang="en-US"/>
          </a:p>
        </p:txBody>
      </p:sp>
    </p:spTree>
    <p:extLst>
      <p:ext uri="{BB962C8B-B14F-4D97-AF65-F5344CB8AC3E}">
        <p14:creationId xmlns:p14="http://schemas.microsoft.com/office/powerpoint/2010/main" val="32494608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EBEF6-9D09-DF41-980C-6D5267EAE8D4}"/>
              </a:ext>
            </a:extLst>
          </p:cNvPr>
          <p:cNvSpPr>
            <a:spLocks noGrp="1"/>
          </p:cNvSpPr>
          <p:nvPr>
            <p:ph type="title"/>
          </p:nvPr>
        </p:nvSpPr>
        <p:spPr/>
        <p:txBody>
          <a:bodyPr/>
          <a:lstStyle/>
          <a:p>
            <a:endParaRPr lang="en-US"/>
          </a:p>
        </p:txBody>
      </p:sp>
      <p:pic>
        <p:nvPicPr>
          <p:cNvPr id="6" name="Content Placeholder 5" descr="A picture containing text, indoor&#10;&#10;Description automatically generated">
            <a:extLst>
              <a:ext uri="{FF2B5EF4-FFF2-40B4-BE49-F238E27FC236}">
                <a16:creationId xmlns:a16="http://schemas.microsoft.com/office/drawing/2014/main" id="{416EB718-F40C-3443-8922-29F8C2C76596}"/>
              </a:ext>
            </a:extLst>
          </p:cNvPr>
          <p:cNvPicPr>
            <a:picLocks noGrp="1" noChangeAspect="1"/>
          </p:cNvPicPr>
          <p:nvPr>
            <p:ph idx="1"/>
          </p:nvPr>
        </p:nvPicPr>
        <p:blipFill>
          <a:blip r:embed="rId2"/>
          <a:stretch>
            <a:fillRect/>
          </a:stretch>
        </p:blipFill>
        <p:spPr>
          <a:xfrm>
            <a:off x="542925" y="0"/>
            <a:ext cx="11221611" cy="6176963"/>
          </a:xfrm>
        </p:spPr>
      </p:pic>
      <p:sp>
        <p:nvSpPr>
          <p:cNvPr id="4" name="Slide Number Placeholder 3">
            <a:extLst>
              <a:ext uri="{FF2B5EF4-FFF2-40B4-BE49-F238E27FC236}">
                <a16:creationId xmlns:a16="http://schemas.microsoft.com/office/drawing/2014/main" id="{EABCF880-E711-6E4D-AB82-51987C560F59}"/>
              </a:ext>
            </a:extLst>
          </p:cNvPr>
          <p:cNvSpPr>
            <a:spLocks noGrp="1"/>
          </p:cNvSpPr>
          <p:nvPr>
            <p:ph type="sldNum" sz="quarter" idx="12"/>
          </p:nvPr>
        </p:nvSpPr>
        <p:spPr/>
        <p:txBody>
          <a:bodyPr/>
          <a:lstStyle/>
          <a:p>
            <a:fld id="{7AD9D152-7FE2-2542-979A-FFED4666B516}" type="slidenum">
              <a:rPr lang="en-US" smtClean="0"/>
              <a:t>18</a:t>
            </a:fld>
            <a:endParaRPr lang="en-US"/>
          </a:p>
        </p:txBody>
      </p:sp>
    </p:spTree>
    <p:extLst>
      <p:ext uri="{BB962C8B-B14F-4D97-AF65-F5344CB8AC3E}">
        <p14:creationId xmlns:p14="http://schemas.microsoft.com/office/powerpoint/2010/main" val="2656521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DA7DC-0BA4-E945-BF62-7C50F8E7D46F}"/>
              </a:ext>
            </a:extLst>
          </p:cNvPr>
          <p:cNvSpPr>
            <a:spLocks noGrp="1"/>
          </p:cNvSpPr>
          <p:nvPr>
            <p:ph type="title"/>
          </p:nvPr>
        </p:nvSpPr>
        <p:spPr/>
        <p:txBody>
          <a:bodyPr/>
          <a:lstStyle/>
          <a:p>
            <a:endParaRPr lang="en-US"/>
          </a:p>
        </p:txBody>
      </p:sp>
      <p:pic>
        <p:nvPicPr>
          <p:cNvPr id="6" name="Content Placeholder 5" descr="A picture containing text, wall, indoor, table&#10;&#10;Description automatically generated">
            <a:extLst>
              <a:ext uri="{FF2B5EF4-FFF2-40B4-BE49-F238E27FC236}">
                <a16:creationId xmlns:a16="http://schemas.microsoft.com/office/drawing/2014/main" id="{BD9877C6-B66C-E74F-825D-96471BD2B92F}"/>
              </a:ext>
            </a:extLst>
          </p:cNvPr>
          <p:cNvPicPr>
            <a:picLocks noGrp="1" noChangeAspect="1"/>
          </p:cNvPicPr>
          <p:nvPr>
            <p:ph idx="1"/>
          </p:nvPr>
        </p:nvPicPr>
        <p:blipFill>
          <a:blip r:embed="rId2"/>
          <a:stretch>
            <a:fillRect/>
          </a:stretch>
        </p:blipFill>
        <p:spPr>
          <a:xfrm>
            <a:off x="838200" y="557213"/>
            <a:ext cx="10647556" cy="5935662"/>
          </a:xfrm>
        </p:spPr>
      </p:pic>
      <p:sp>
        <p:nvSpPr>
          <p:cNvPr id="4" name="Slide Number Placeholder 3">
            <a:extLst>
              <a:ext uri="{FF2B5EF4-FFF2-40B4-BE49-F238E27FC236}">
                <a16:creationId xmlns:a16="http://schemas.microsoft.com/office/drawing/2014/main" id="{EA995DF1-C3A3-D34E-83B2-B5F1F2E2A413}"/>
              </a:ext>
            </a:extLst>
          </p:cNvPr>
          <p:cNvSpPr>
            <a:spLocks noGrp="1"/>
          </p:cNvSpPr>
          <p:nvPr>
            <p:ph type="sldNum" sz="quarter" idx="12"/>
          </p:nvPr>
        </p:nvSpPr>
        <p:spPr/>
        <p:txBody>
          <a:bodyPr/>
          <a:lstStyle/>
          <a:p>
            <a:fld id="{7AD9D152-7FE2-2542-979A-FFED4666B516}" type="slidenum">
              <a:rPr lang="en-US" smtClean="0"/>
              <a:t>19</a:t>
            </a:fld>
            <a:endParaRPr lang="en-US"/>
          </a:p>
        </p:txBody>
      </p:sp>
    </p:spTree>
    <p:extLst>
      <p:ext uri="{BB962C8B-B14F-4D97-AF65-F5344CB8AC3E}">
        <p14:creationId xmlns:p14="http://schemas.microsoft.com/office/powerpoint/2010/main" val="4049387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6C982-A48F-274C-97F4-A9F8C77EC648}"/>
              </a:ext>
            </a:extLst>
          </p:cNvPr>
          <p:cNvSpPr>
            <a:spLocks noGrp="1"/>
          </p:cNvSpPr>
          <p:nvPr>
            <p:ph type="title"/>
          </p:nvPr>
        </p:nvSpPr>
        <p:spPr/>
        <p:txBody>
          <a:bodyPr>
            <a:normAutofit/>
          </a:bodyPr>
          <a:lstStyle/>
          <a:p>
            <a:pPr algn="ctr"/>
            <a:br>
              <a:rPr lang="en-US" sz="3600" b="1" dirty="0"/>
            </a:br>
            <a:r>
              <a:rPr lang="en-US" sz="3600" b="1" dirty="0"/>
              <a:t>Implementation of </a:t>
            </a:r>
            <a:r>
              <a:rPr lang="en-US" sz="3600" b="1" dirty="0" err="1"/>
              <a:t>MediTec</a:t>
            </a:r>
            <a:endParaRPr lang="en-US" sz="3600" b="1" dirty="0"/>
          </a:p>
        </p:txBody>
      </p:sp>
      <p:sp>
        <p:nvSpPr>
          <p:cNvPr id="3" name="Content Placeholder 2">
            <a:extLst>
              <a:ext uri="{FF2B5EF4-FFF2-40B4-BE49-F238E27FC236}">
                <a16:creationId xmlns:a16="http://schemas.microsoft.com/office/drawing/2014/main" id="{3208896C-043A-8B40-A247-8CCC58D542C3}"/>
              </a:ext>
            </a:extLst>
          </p:cNvPr>
          <p:cNvSpPr>
            <a:spLocks noGrp="1"/>
          </p:cNvSpPr>
          <p:nvPr>
            <p:ph idx="1"/>
          </p:nvPr>
        </p:nvSpPr>
        <p:spPr/>
        <p:txBody>
          <a:bodyPr/>
          <a:lstStyle/>
          <a:p>
            <a:r>
              <a:rPr lang="en-US" dirty="0"/>
              <a:t>We Participated in the project during the period of proposal Writing by active communications with Dr. Riyadh </a:t>
            </a:r>
            <a:r>
              <a:rPr lang="en-US" dirty="0" err="1"/>
              <a:t>Cashi</a:t>
            </a:r>
            <a:endParaRPr lang="en-US" dirty="0"/>
          </a:p>
          <a:p>
            <a:r>
              <a:rPr lang="en-US" dirty="0"/>
              <a:t>During our participation in the Kick off Meeting in Jordan we started communications with different partners of the project. Specially the partners from Malta University.</a:t>
            </a:r>
          </a:p>
          <a:p>
            <a:r>
              <a:rPr lang="en-US" dirty="0"/>
              <a:t>We had skype meeting with Malta University as they were collecting data regarding the topics of the training . </a:t>
            </a:r>
          </a:p>
          <a:p>
            <a:r>
              <a:rPr lang="en-US" dirty="0"/>
              <a:t>The Dean of Medicine, Pharmacy, and Dentistry at our university participated actively in putting our the customize requirements for the training that we need for capacity Building.</a:t>
            </a:r>
          </a:p>
        </p:txBody>
      </p:sp>
      <p:sp>
        <p:nvSpPr>
          <p:cNvPr id="4" name="Slide Number Placeholder 3">
            <a:extLst>
              <a:ext uri="{FF2B5EF4-FFF2-40B4-BE49-F238E27FC236}">
                <a16:creationId xmlns:a16="http://schemas.microsoft.com/office/drawing/2014/main" id="{B7495776-ADA8-F944-B805-1600ECB958EE}"/>
              </a:ext>
            </a:extLst>
          </p:cNvPr>
          <p:cNvSpPr>
            <a:spLocks noGrp="1"/>
          </p:cNvSpPr>
          <p:nvPr>
            <p:ph type="sldNum" sz="quarter" idx="12"/>
          </p:nvPr>
        </p:nvSpPr>
        <p:spPr/>
        <p:txBody>
          <a:bodyPr/>
          <a:lstStyle/>
          <a:p>
            <a:fld id="{7AD9D152-7FE2-2542-979A-FFED4666B516}" type="slidenum">
              <a:rPr lang="en-US" smtClean="0"/>
              <a:t>2</a:t>
            </a:fld>
            <a:endParaRPr lang="en-US"/>
          </a:p>
        </p:txBody>
      </p:sp>
      <p:grpSp>
        <p:nvGrpSpPr>
          <p:cNvPr id="5" name="Group 4">
            <a:extLst>
              <a:ext uri="{FF2B5EF4-FFF2-40B4-BE49-F238E27FC236}">
                <a16:creationId xmlns:a16="http://schemas.microsoft.com/office/drawing/2014/main" id="{5A8A935F-EA8A-EA40-A5D2-657D09DEDBDD}"/>
              </a:ext>
            </a:extLst>
          </p:cNvPr>
          <p:cNvGrpSpPr/>
          <p:nvPr/>
        </p:nvGrpSpPr>
        <p:grpSpPr>
          <a:xfrm>
            <a:off x="268050" y="136525"/>
            <a:ext cx="11271859" cy="923925"/>
            <a:chOff x="347781" y="198438"/>
            <a:chExt cx="11271859" cy="923925"/>
          </a:xfrm>
        </p:grpSpPr>
        <p:pic>
          <p:nvPicPr>
            <p:cNvPr id="6" name="Picture 3" descr="page1image28020176">
              <a:extLst>
                <a:ext uri="{FF2B5EF4-FFF2-40B4-BE49-F238E27FC236}">
                  <a16:creationId xmlns:a16="http://schemas.microsoft.com/office/drawing/2014/main" id="{12296618-C984-CA4C-81F5-AEBDD61742B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7781" y="198438"/>
              <a:ext cx="1612900" cy="749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ge1image28017472">
              <a:extLst>
                <a:ext uri="{FF2B5EF4-FFF2-40B4-BE49-F238E27FC236}">
                  <a16:creationId xmlns:a16="http://schemas.microsoft.com/office/drawing/2014/main" id="{BB65DEF4-355C-A640-A11C-2B663997B1A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95331" y="280988"/>
              <a:ext cx="1501253" cy="7493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ext, sign, outdoor&#10;&#10;Description automatically generated">
              <a:extLst>
                <a:ext uri="{FF2B5EF4-FFF2-40B4-BE49-F238E27FC236}">
                  <a16:creationId xmlns:a16="http://schemas.microsoft.com/office/drawing/2014/main" id="{9A2C232E-D169-3E45-A3B8-2C36FDED23EF}"/>
                </a:ext>
              </a:extLst>
            </p:cNvPr>
            <p:cNvPicPr>
              <a:picLocks noChangeAspect="1"/>
            </p:cNvPicPr>
            <p:nvPr userDrawn="1"/>
          </p:nvPicPr>
          <p:blipFill>
            <a:blip r:embed="rId4"/>
            <a:stretch>
              <a:fillRect/>
            </a:stretch>
          </p:blipFill>
          <p:spPr>
            <a:xfrm>
              <a:off x="10832058" y="315854"/>
              <a:ext cx="787582" cy="806509"/>
            </a:xfrm>
            <a:prstGeom prst="rect">
              <a:avLst/>
            </a:prstGeom>
          </p:spPr>
        </p:pic>
      </p:grpSp>
    </p:spTree>
    <p:extLst>
      <p:ext uri="{BB962C8B-B14F-4D97-AF65-F5344CB8AC3E}">
        <p14:creationId xmlns:p14="http://schemas.microsoft.com/office/powerpoint/2010/main" val="7852491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BF07A-B44D-A346-A33A-77191F8E1254}"/>
              </a:ext>
            </a:extLst>
          </p:cNvPr>
          <p:cNvSpPr>
            <a:spLocks noGrp="1"/>
          </p:cNvSpPr>
          <p:nvPr>
            <p:ph type="title"/>
          </p:nvPr>
        </p:nvSpPr>
        <p:spPr/>
        <p:txBody>
          <a:bodyPr/>
          <a:lstStyle/>
          <a:p>
            <a:endParaRPr lang="en-US"/>
          </a:p>
        </p:txBody>
      </p:sp>
      <p:pic>
        <p:nvPicPr>
          <p:cNvPr id="5" name="Content Placeholder 4" descr="A person standing at a podium&#10;&#10;Description automatically generated">
            <a:extLst>
              <a:ext uri="{FF2B5EF4-FFF2-40B4-BE49-F238E27FC236}">
                <a16:creationId xmlns:a16="http://schemas.microsoft.com/office/drawing/2014/main" id="{2AA180B5-B0D3-C640-A02F-598041354016}"/>
              </a:ext>
            </a:extLst>
          </p:cNvPr>
          <p:cNvPicPr>
            <a:picLocks noGrp="1" noChangeAspect="1"/>
          </p:cNvPicPr>
          <p:nvPr>
            <p:ph idx="1"/>
          </p:nvPr>
        </p:nvPicPr>
        <p:blipFill>
          <a:blip r:embed="rId2"/>
          <a:stretch>
            <a:fillRect/>
          </a:stretch>
        </p:blipFill>
        <p:spPr>
          <a:xfrm>
            <a:off x="838200" y="1731328"/>
            <a:ext cx="10515600" cy="4584382"/>
          </a:xfrm>
        </p:spPr>
      </p:pic>
      <p:sp>
        <p:nvSpPr>
          <p:cNvPr id="3" name="Slide Number Placeholder 2">
            <a:extLst>
              <a:ext uri="{FF2B5EF4-FFF2-40B4-BE49-F238E27FC236}">
                <a16:creationId xmlns:a16="http://schemas.microsoft.com/office/drawing/2014/main" id="{AD1DC5B3-6AEB-1346-9333-E727747339F2}"/>
              </a:ext>
            </a:extLst>
          </p:cNvPr>
          <p:cNvSpPr>
            <a:spLocks noGrp="1"/>
          </p:cNvSpPr>
          <p:nvPr>
            <p:ph type="sldNum" sz="quarter" idx="12"/>
          </p:nvPr>
        </p:nvSpPr>
        <p:spPr/>
        <p:txBody>
          <a:bodyPr/>
          <a:lstStyle/>
          <a:p>
            <a:fld id="{7AD9D152-7FE2-2542-979A-FFED4666B516}" type="slidenum">
              <a:rPr lang="en-US" smtClean="0"/>
              <a:t>20</a:t>
            </a:fld>
            <a:endParaRPr lang="en-US"/>
          </a:p>
        </p:txBody>
      </p:sp>
    </p:spTree>
    <p:extLst>
      <p:ext uri="{BB962C8B-B14F-4D97-AF65-F5344CB8AC3E}">
        <p14:creationId xmlns:p14="http://schemas.microsoft.com/office/powerpoint/2010/main" val="1355436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9B21C-0072-8346-84B7-19ECF8B75A09}"/>
              </a:ext>
            </a:extLst>
          </p:cNvPr>
          <p:cNvSpPr>
            <a:spLocks noGrp="1"/>
          </p:cNvSpPr>
          <p:nvPr>
            <p:ph type="title"/>
          </p:nvPr>
        </p:nvSpPr>
        <p:spPr/>
        <p:txBody>
          <a:bodyPr/>
          <a:lstStyle/>
          <a:p>
            <a:endParaRPr lang="en-US"/>
          </a:p>
        </p:txBody>
      </p:sp>
      <p:pic>
        <p:nvPicPr>
          <p:cNvPr id="5" name="Content Placeholder 4" descr="A group of people sitting at tables&#10;&#10;Description automatically generated with low confidence">
            <a:extLst>
              <a:ext uri="{FF2B5EF4-FFF2-40B4-BE49-F238E27FC236}">
                <a16:creationId xmlns:a16="http://schemas.microsoft.com/office/drawing/2014/main" id="{8686662F-5327-B74A-B691-631FD5A36D12}"/>
              </a:ext>
            </a:extLst>
          </p:cNvPr>
          <p:cNvPicPr>
            <a:picLocks noGrp="1" noChangeAspect="1"/>
          </p:cNvPicPr>
          <p:nvPr>
            <p:ph idx="1"/>
          </p:nvPr>
        </p:nvPicPr>
        <p:blipFill>
          <a:blip r:embed="rId2"/>
          <a:stretch>
            <a:fillRect/>
          </a:stretch>
        </p:blipFill>
        <p:spPr>
          <a:xfrm>
            <a:off x="2011680" y="1977390"/>
            <a:ext cx="8149590" cy="4378960"/>
          </a:xfrm>
        </p:spPr>
      </p:pic>
      <p:sp>
        <p:nvSpPr>
          <p:cNvPr id="3" name="Slide Number Placeholder 2">
            <a:extLst>
              <a:ext uri="{FF2B5EF4-FFF2-40B4-BE49-F238E27FC236}">
                <a16:creationId xmlns:a16="http://schemas.microsoft.com/office/drawing/2014/main" id="{B88E7C8D-B9D9-354C-8464-49391B8AA1F1}"/>
              </a:ext>
            </a:extLst>
          </p:cNvPr>
          <p:cNvSpPr>
            <a:spLocks noGrp="1"/>
          </p:cNvSpPr>
          <p:nvPr>
            <p:ph type="sldNum" sz="quarter" idx="12"/>
          </p:nvPr>
        </p:nvSpPr>
        <p:spPr/>
        <p:txBody>
          <a:bodyPr/>
          <a:lstStyle/>
          <a:p>
            <a:fld id="{7AD9D152-7FE2-2542-979A-FFED4666B516}" type="slidenum">
              <a:rPr lang="en-US" smtClean="0"/>
              <a:t>21</a:t>
            </a:fld>
            <a:endParaRPr lang="en-US"/>
          </a:p>
        </p:txBody>
      </p:sp>
    </p:spTree>
    <p:extLst>
      <p:ext uri="{BB962C8B-B14F-4D97-AF65-F5344CB8AC3E}">
        <p14:creationId xmlns:p14="http://schemas.microsoft.com/office/powerpoint/2010/main" val="23873123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86D58-8CD9-D143-8267-46CD38CEBD60}"/>
              </a:ext>
            </a:extLst>
          </p:cNvPr>
          <p:cNvSpPr>
            <a:spLocks noGrp="1"/>
          </p:cNvSpPr>
          <p:nvPr>
            <p:ph type="title"/>
          </p:nvPr>
        </p:nvSpPr>
        <p:spPr/>
        <p:txBody>
          <a:bodyPr/>
          <a:lstStyle/>
          <a:p>
            <a:endParaRPr lang="en-US"/>
          </a:p>
        </p:txBody>
      </p:sp>
      <p:pic>
        <p:nvPicPr>
          <p:cNvPr id="5" name="Content Placeholder 4" descr="A picture containing person, person, indoor, suit&#10;&#10;Description automatically generated">
            <a:extLst>
              <a:ext uri="{FF2B5EF4-FFF2-40B4-BE49-F238E27FC236}">
                <a16:creationId xmlns:a16="http://schemas.microsoft.com/office/drawing/2014/main" id="{D82EC3D7-93E5-C343-85C4-3449D2112D0B}"/>
              </a:ext>
            </a:extLst>
          </p:cNvPr>
          <p:cNvPicPr>
            <a:picLocks noGrp="1" noChangeAspect="1"/>
          </p:cNvPicPr>
          <p:nvPr>
            <p:ph idx="1"/>
          </p:nvPr>
        </p:nvPicPr>
        <p:blipFill>
          <a:blip r:embed="rId2"/>
          <a:stretch>
            <a:fillRect/>
          </a:stretch>
        </p:blipFill>
        <p:spPr>
          <a:xfrm>
            <a:off x="1440180" y="1417320"/>
            <a:ext cx="9269730" cy="4857750"/>
          </a:xfrm>
        </p:spPr>
      </p:pic>
      <p:sp>
        <p:nvSpPr>
          <p:cNvPr id="3" name="Slide Number Placeholder 2">
            <a:extLst>
              <a:ext uri="{FF2B5EF4-FFF2-40B4-BE49-F238E27FC236}">
                <a16:creationId xmlns:a16="http://schemas.microsoft.com/office/drawing/2014/main" id="{08496B77-0F83-264F-B962-DA9E4A9174DC}"/>
              </a:ext>
            </a:extLst>
          </p:cNvPr>
          <p:cNvSpPr>
            <a:spLocks noGrp="1"/>
          </p:cNvSpPr>
          <p:nvPr>
            <p:ph type="sldNum" sz="quarter" idx="12"/>
          </p:nvPr>
        </p:nvSpPr>
        <p:spPr/>
        <p:txBody>
          <a:bodyPr/>
          <a:lstStyle/>
          <a:p>
            <a:fld id="{7AD9D152-7FE2-2542-979A-FFED4666B516}" type="slidenum">
              <a:rPr lang="en-US" smtClean="0"/>
              <a:t>22</a:t>
            </a:fld>
            <a:endParaRPr lang="en-US"/>
          </a:p>
        </p:txBody>
      </p:sp>
    </p:spTree>
    <p:extLst>
      <p:ext uri="{BB962C8B-B14F-4D97-AF65-F5344CB8AC3E}">
        <p14:creationId xmlns:p14="http://schemas.microsoft.com/office/powerpoint/2010/main" val="26292201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D400B-25DC-3C4E-81DC-EF453D21B8A9}"/>
              </a:ext>
            </a:extLst>
          </p:cNvPr>
          <p:cNvSpPr>
            <a:spLocks noGrp="1"/>
          </p:cNvSpPr>
          <p:nvPr>
            <p:ph type="title"/>
          </p:nvPr>
        </p:nvSpPr>
        <p:spPr/>
        <p:txBody>
          <a:bodyPr/>
          <a:lstStyle/>
          <a:p>
            <a:endParaRPr lang="en-US"/>
          </a:p>
        </p:txBody>
      </p:sp>
      <p:pic>
        <p:nvPicPr>
          <p:cNvPr id="5" name="Content Placeholder 4" descr="A group of men posing for a photo&#10;&#10;Description automatically generated with medium confidence">
            <a:extLst>
              <a:ext uri="{FF2B5EF4-FFF2-40B4-BE49-F238E27FC236}">
                <a16:creationId xmlns:a16="http://schemas.microsoft.com/office/drawing/2014/main" id="{EC58A2E2-92C7-9245-B806-2257A0D9A935}"/>
              </a:ext>
            </a:extLst>
          </p:cNvPr>
          <p:cNvPicPr>
            <a:picLocks noGrp="1" noChangeAspect="1"/>
          </p:cNvPicPr>
          <p:nvPr>
            <p:ph idx="1"/>
          </p:nvPr>
        </p:nvPicPr>
        <p:blipFill>
          <a:blip r:embed="rId2"/>
          <a:stretch>
            <a:fillRect/>
          </a:stretch>
        </p:blipFill>
        <p:spPr>
          <a:xfrm>
            <a:off x="1303020" y="1337310"/>
            <a:ext cx="9406890" cy="4914900"/>
          </a:xfrm>
        </p:spPr>
      </p:pic>
      <p:sp>
        <p:nvSpPr>
          <p:cNvPr id="3" name="Slide Number Placeholder 2">
            <a:extLst>
              <a:ext uri="{FF2B5EF4-FFF2-40B4-BE49-F238E27FC236}">
                <a16:creationId xmlns:a16="http://schemas.microsoft.com/office/drawing/2014/main" id="{C469874F-C413-0948-9940-29B1517BD82D}"/>
              </a:ext>
            </a:extLst>
          </p:cNvPr>
          <p:cNvSpPr>
            <a:spLocks noGrp="1"/>
          </p:cNvSpPr>
          <p:nvPr>
            <p:ph type="sldNum" sz="quarter" idx="12"/>
          </p:nvPr>
        </p:nvSpPr>
        <p:spPr/>
        <p:txBody>
          <a:bodyPr/>
          <a:lstStyle/>
          <a:p>
            <a:fld id="{7AD9D152-7FE2-2542-979A-FFED4666B516}" type="slidenum">
              <a:rPr lang="en-US" smtClean="0"/>
              <a:t>23</a:t>
            </a:fld>
            <a:endParaRPr lang="en-US"/>
          </a:p>
        </p:txBody>
      </p:sp>
    </p:spTree>
    <p:extLst>
      <p:ext uri="{BB962C8B-B14F-4D97-AF65-F5344CB8AC3E}">
        <p14:creationId xmlns:p14="http://schemas.microsoft.com/office/powerpoint/2010/main" val="23161965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261B0-AD08-904E-A4C2-17F66299FDB7}"/>
              </a:ext>
            </a:extLst>
          </p:cNvPr>
          <p:cNvSpPr>
            <a:spLocks noGrp="1"/>
          </p:cNvSpPr>
          <p:nvPr>
            <p:ph type="title"/>
          </p:nvPr>
        </p:nvSpPr>
        <p:spPr/>
        <p:txBody>
          <a:bodyPr/>
          <a:lstStyle/>
          <a:p>
            <a:endParaRPr lang="en-US"/>
          </a:p>
        </p:txBody>
      </p:sp>
      <p:pic>
        <p:nvPicPr>
          <p:cNvPr id="5" name="Content Placeholder 4" descr="A picture containing person, person, indoor, suit&#10;&#10;Description automatically generated">
            <a:extLst>
              <a:ext uri="{FF2B5EF4-FFF2-40B4-BE49-F238E27FC236}">
                <a16:creationId xmlns:a16="http://schemas.microsoft.com/office/drawing/2014/main" id="{3E9EAE6E-9C3B-3F47-9AB5-3E4D1942F06B}"/>
              </a:ext>
            </a:extLst>
          </p:cNvPr>
          <p:cNvPicPr>
            <a:picLocks noGrp="1" noChangeAspect="1"/>
          </p:cNvPicPr>
          <p:nvPr>
            <p:ph idx="1"/>
          </p:nvPr>
        </p:nvPicPr>
        <p:blipFill>
          <a:blip r:embed="rId2"/>
          <a:stretch>
            <a:fillRect/>
          </a:stretch>
        </p:blipFill>
        <p:spPr>
          <a:xfrm>
            <a:off x="960120" y="1520190"/>
            <a:ext cx="9669780" cy="4674870"/>
          </a:xfrm>
        </p:spPr>
      </p:pic>
      <p:sp>
        <p:nvSpPr>
          <p:cNvPr id="3" name="Slide Number Placeholder 2">
            <a:extLst>
              <a:ext uri="{FF2B5EF4-FFF2-40B4-BE49-F238E27FC236}">
                <a16:creationId xmlns:a16="http://schemas.microsoft.com/office/drawing/2014/main" id="{B7737891-3A41-C745-881F-782B2B77B0C2}"/>
              </a:ext>
            </a:extLst>
          </p:cNvPr>
          <p:cNvSpPr>
            <a:spLocks noGrp="1"/>
          </p:cNvSpPr>
          <p:nvPr>
            <p:ph type="sldNum" sz="quarter" idx="12"/>
          </p:nvPr>
        </p:nvSpPr>
        <p:spPr/>
        <p:txBody>
          <a:bodyPr/>
          <a:lstStyle/>
          <a:p>
            <a:fld id="{7AD9D152-7FE2-2542-979A-FFED4666B516}" type="slidenum">
              <a:rPr lang="en-US" smtClean="0"/>
              <a:t>24</a:t>
            </a:fld>
            <a:endParaRPr lang="en-US"/>
          </a:p>
        </p:txBody>
      </p:sp>
      <p:pic>
        <p:nvPicPr>
          <p:cNvPr id="6" name="Picture 5" descr="A picture containing text, person, standing, posing&#10;&#10;Description automatically generated">
            <a:extLst>
              <a:ext uri="{FF2B5EF4-FFF2-40B4-BE49-F238E27FC236}">
                <a16:creationId xmlns:a16="http://schemas.microsoft.com/office/drawing/2014/main" id="{3B42F187-7AF9-624B-A729-67C7CE2CA681}"/>
              </a:ext>
            </a:extLst>
          </p:cNvPr>
          <p:cNvPicPr>
            <a:picLocks noChangeAspect="1"/>
          </p:cNvPicPr>
          <p:nvPr/>
        </p:nvPicPr>
        <p:blipFill>
          <a:blip r:embed="rId3"/>
          <a:stretch>
            <a:fillRect/>
          </a:stretch>
        </p:blipFill>
        <p:spPr>
          <a:xfrm>
            <a:off x="5124450" y="2781300"/>
            <a:ext cx="1943100" cy="1295400"/>
          </a:xfrm>
          <a:prstGeom prst="rect">
            <a:avLst/>
          </a:prstGeom>
        </p:spPr>
      </p:pic>
    </p:spTree>
    <p:extLst>
      <p:ext uri="{BB962C8B-B14F-4D97-AF65-F5344CB8AC3E}">
        <p14:creationId xmlns:p14="http://schemas.microsoft.com/office/powerpoint/2010/main" val="36081566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E64467-825C-5B46-9C71-47D58CBD7070}"/>
              </a:ext>
            </a:extLst>
          </p:cNvPr>
          <p:cNvSpPr>
            <a:spLocks noGrp="1"/>
          </p:cNvSpPr>
          <p:nvPr>
            <p:ph type="title"/>
          </p:nvPr>
        </p:nvSpPr>
        <p:spPr/>
        <p:txBody>
          <a:bodyPr>
            <a:normAutofit/>
          </a:bodyPr>
          <a:lstStyle/>
          <a:p>
            <a:pPr algn="ctr"/>
            <a:r>
              <a:rPr lang="en-US" sz="4000" b="1" dirty="0"/>
              <a:t>Equipment </a:t>
            </a:r>
            <a:br>
              <a:rPr lang="en-US" sz="4000" b="1" dirty="0"/>
            </a:br>
            <a:endParaRPr lang="en-US" sz="4000" b="1" dirty="0"/>
          </a:p>
        </p:txBody>
      </p:sp>
      <p:sp>
        <p:nvSpPr>
          <p:cNvPr id="3" name="Content Placeholder 2">
            <a:extLst>
              <a:ext uri="{FF2B5EF4-FFF2-40B4-BE49-F238E27FC236}">
                <a16:creationId xmlns:a16="http://schemas.microsoft.com/office/drawing/2014/main" id="{69189B09-0ECC-7A4A-9402-4400F13298BE}"/>
              </a:ext>
            </a:extLst>
          </p:cNvPr>
          <p:cNvSpPr>
            <a:spLocks noGrp="1"/>
          </p:cNvSpPr>
          <p:nvPr>
            <p:ph type="body" sz="half" idx="2"/>
          </p:nvPr>
        </p:nvSpPr>
        <p:spPr/>
        <p:txBody>
          <a:bodyPr>
            <a:normAutofit/>
          </a:bodyPr>
          <a:lstStyle/>
          <a:p>
            <a:pPr marL="0" indent="0" algn="ctr">
              <a:buNone/>
            </a:pPr>
            <a:endParaRPr lang="en-US" sz="3600" dirty="0"/>
          </a:p>
          <a:p>
            <a:pPr marL="0" indent="0" algn="ctr">
              <a:buNone/>
            </a:pPr>
            <a:r>
              <a:rPr lang="en-US" sz="3600" dirty="0"/>
              <a:t>New Lab at our College of Medicine</a:t>
            </a:r>
          </a:p>
        </p:txBody>
      </p:sp>
      <p:sp>
        <p:nvSpPr>
          <p:cNvPr id="4" name="Slide Number Placeholder 3">
            <a:extLst>
              <a:ext uri="{FF2B5EF4-FFF2-40B4-BE49-F238E27FC236}">
                <a16:creationId xmlns:a16="http://schemas.microsoft.com/office/drawing/2014/main" id="{6D763161-18B9-5644-A52C-2DECA6EE0DBD}"/>
              </a:ext>
            </a:extLst>
          </p:cNvPr>
          <p:cNvSpPr>
            <a:spLocks noGrp="1"/>
          </p:cNvSpPr>
          <p:nvPr>
            <p:ph type="sldNum" sz="quarter" idx="12"/>
          </p:nvPr>
        </p:nvSpPr>
        <p:spPr/>
        <p:txBody>
          <a:bodyPr/>
          <a:lstStyle/>
          <a:p>
            <a:fld id="{7AD9D152-7FE2-2542-979A-FFED4666B516}" type="slidenum">
              <a:rPr lang="en-US" smtClean="0"/>
              <a:t>25</a:t>
            </a:fld>
            <a:endParaRPr lang="en-US"/>
          </a:p>
        </p:txBody>
      </p:sp>
      <p:pic>
        <p:nvPicPr>
          <p:cNvPr id="7" name="Content Placeholder 4" descr="A picture containing floor, wall, indoor&#10;&#10;Description automatically generated">
            <a:extLst>
              <a:ext uri="{FF2B5EF4-FFF2-40B4-BE49-F238E27FC236}">
                <a16:creationId xmlns:a16="http://schemas.microsoft.com/office/drawing/2014/main" id="{6343CFF9-8B51-A445-A6D9-803E13E6F122}"/>
              </a:ext>
            </a:extLst>
          </p:cNvPr>
          <p:cNvPicPr>
            <a:picLocks noGrp="1" noChangeAspect="1"/>
          </p:cNvPicPr>
          <p:nvPr>
            <p:ph type="pic" idx="1"/>
          </p:nvPr>
        </p:nvPicPr>
        <p:blipFill>
          <a:blip r:embed="rId2"/>
          <a:srcRect l="2508" r="2508"/>
          <a:stretch>
            <a:fillRect/>
          </a:stretch>
        </p:blipFill>
        <p:spPr/>
      </p:pic>
    </p:spTree>
    <p:extLst>
      <p:ext uri="{BB962C8B-B14F-4D97-AF65-F5344CB8AC3E}">
        <p14:creationId xmlns:p14="http://schemas.microsoft.com/office/powerpoint/2010/main" val="41457435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71E00-19BE-064D-8716-78CB3AB4B0FA}"/>
              </a:ext>
            </a:extLst>
          </p:cNvPr>
          <p:cNvSpPr>
            <a:spLocks noGrp="1"/>
          </p:cNvSpPr>
          <p:nvPr>
            <p:ph type="title"/>
          </p:nvPr>
        </p:nvSpPr>
        <p:spPr/>
        <p:txBody>
          <a:bodyPr/>
          <a:lstStyle/>
          <a:p>
            <a:endParaRPr lang="en-US"/>
          </a:p>
        </p:txBody>
      </p:sp>
      <p:pic>
        <p:nvPicPr>
          <p:cNvPr id="5" name="Content Placeholder 4" descr="A picture containing indoor, floor, wall, kitchen&#10;&#10;Description automatically generated">
            <a:extLst>
              <a:ext uri="{FF2B5EF4-FFF2-40B4-BE49-F238E27FC236}">
                <a16:creationId xmlns:a16="http://schemas.microsoft.com/office/drawing/2014/main" id="{A3D54DC0-8A2F-DD46-9A50-56BDCF0C7D2B}"/>
              </a:ext>
            </a:extLst>
          </p:cNvPr>
          <p:cNvPicPr>
            <a:picLocks noGrp="1" noChangeAspect="1"/>
          </p:cNvPicPr>
          <p:nvPr>
            <p:ph idx="1"/>
          </p:nvPr>
        </p:nvPicPr>
        <p:blipFill>
          <a:blip r:embed="rId2"/>
          <a:stretch>
            <a:fillRect/>
          </a:stretch>
        </p:blipFill>
        <p:spPr>
          <a:xfrm>
            <a:off x="2154478" y="1202498"/>
            <a:ext cx="7540668" cy="5153851"/>
          </a:xfrm>
        </p:spPr>
      </p:pic>
      <p:sp>
        <p:nvSpPr>
          <p:cNvPr id="3" name="Slide Number Placeholder 2">
            <a:extLst>
              <a:ext uri="{FF2B5EF4-FFF2-40B4-BE49-F238E27FC236}">
                <a16:creationId xmlns:a16="http://schemas.microsoft.com/office/drawing/2014/main" id="{5A8A9B81-9875-5F40-AEDF-7B2E0D851781}"/>
              </a:ext>
            </a:extLst>
          </p:cNvPr>
          <p:cNvSpPr>
            <a:spLocks noGrp="1"/>
          </p:cNvSpPr>
          <p:nvPr>
            <p:ph type="sldNum" sz="quarter" idx="12"/>
          </p:nvPr>
        </p:nvSpPr>
        <p:spPr/>
        <p:txBody>
          <a:bodyPr/>
          <a:lstStyle/>
          <a:p>
            <a:fld id="{7AD9D152-7FE2-2542-979A-FFED4666B516}" type="slidenum">
              <a:rPr lang="en-US" smtClean="0"/>
              <a:t>26</a:t>
            </a:fld>
            <a:endParaRPr lang="en-US"/>
          </a:p>
        </p:txBody>
      </p:sp>
    </p:spTree>
    <p:extLst>
      <p:ext uri="{BB962C8B-B14F-4D97-AF65-F5344CB8AC3E}">
        <p14:creationId xmlns:p14="http://schemas.microsoft.com/office/powerpoint/2010/main" val="16398089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D2CED-47D1-2D43-B179-04363CEDE3E9}"/>
              </a:ext>
            </a:extLst>
          </p:cNvPr>
          <p:cNvSpPr>
            <a:spLocks noGrp="1"/>
          </p:cNvSpPr>
          <p:nvPr>
            <p:ph type="title"/>
          </p:nvPr>
        </p:nvSpPr>
        <p:spPr/>
        <p:txBody>
          <a:bodyPr/>
          <a:lstStyle/>
          <a:p>
            <a:endParaRPr lang="en-US"/>
          </a:p>
        </p:txBody>
      </p:sp>
      <p:pic>
        <p:nvPicPr>
          <p:cNvPr id="5" name="Content Placeholder 4" descr="A picture containing indoor, wall, person&#10;&#10;Description automatically generated">
            <a:extLst>
              <a:ext uri="{FF2B5EF4-FFF2-40B4-BE49-F238E27FC236}">
                <a16:creationId xmlns:a16="http://schemas.microsoft.com/office/drawing/2014/main" id="{00A50DE3-78D2-3C41-9A28-CE5598F4FF5B}"/>
              </a:ext>
            </a:extLst>
          </p:cNvPr>
          <p:cNvPicPr>
            <a:picLocks noGrp="1" noChangeAspect="1"/>
          </p:cNvPicPr>
          <p:nvPr>
            <p:ph idx="1"/>
          </p:nvPr>
        </p:nvPicPr>
        <p:blipFill>
          <a:blip r:embed="rId2"/>
          <a:stretch>
            <a:fillRect/>
          </a:stretch>
        </p:blipFill>
        <p:spPr>
          <a:xfrm>
            <a:off x="2505206" y="1193995"/>
            <a:ext cx="6939420" cy="5162355"/>
          </a:xfrm>
        </p:spPr>
      </p:pic>
      <p:sp>
        <p:nvSpPr>
          <p:cNvPr id="3" name="Slide Number Placeholder 2">
            <a:extLst>
              <a:ext uri="{FF2B5EF4-FFF2-40B4-BE49-F238E27FC236}">
                <a16:creationId xmlns:a16="http://schemas.microsoft.com/office/drawing/2014/main" id="{F9FF14B2-D7A4-D047-BAC6-B160499454F1}"/>
              </a:ext>
            </a:extLst>
          </p:cNvPr>
          <p:cNvSpPr>
            <a:spLocks noGrp="1"/>
          </p:cNvSpPr>
          <p:nvPr>
            <p:ph type="sldNum" sz="quarter" idx="12"/>
          </p:nvPr>
        </p:nvSpPr>
        <p:spPr/>
        <p:txBody>
          <a:bodyPr/>
          <a:lstStyle/>
          <a:p>
            <a:fld id="{7AD9D152-7FE2-2542-979A-FFED4666B516}" type="slidenum">
              <a:rPr lang="en-US" smtClean="0"/>
              <a:t>27</a:t>
            </a:fld>
            <a:endParaRPr lang="en-US"/>
          </a:p>
        </p:txBody>
      </p:sp>
    </p:spTree>
    <p:extLst>
      <p:ext uri="{BB962C8B-B14F-4D97-AF65-F5344CB8AC3E}">
        <p14:creationId xmlns:p14="http://schemas.microsoft.com/office/powerpoint/2010/main" val="36439238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E5C30-A7B7-B64D-A5B8-FCF76CAFC9FC}"/>
              </a:ext>
            </a:extLst>
          </p:cNvPr>
          <p:cNvSpPr>
            <a:spLocks noGrp="1"/>
          </p:cNvSpPr>
          <p:nvPr>
            <p:ph type="title"/>
          </p:nvPr>
        </p:nvSpPr>
        <p:spPr/>
        <p:txBody>
          <a:bodyPr/>
          <a:lstStyle/>
          <a:p>
            <a:endParaRPr lang="en-US"/>
          </a:p>
        </p:txBody>
      </p:sp>
      <p:pic>
        <p:nvPicPr>
          <p:cNvPr id="5" name="Content Placeholder 4" descr="A picture containing text, indoor, wall, person&#10;&#10;Description automatically generated">
            <a:extLst>
              <a:ext uri="{FF2B5EF4-FFF2-40B4-BE49-F238E27FC236}">
                <a16:creationId xmlns:a16="http://schemas.microsoft.com/office/drawing/2014/main" id="{B711B795-015D-A042-9D68-16677BCAD8FE}"/>
              </a:ext>
            </a:extLst>
          </p:cNvPr>
          <p:cNvPicPr>
            <a:picLocks noGrp="1" noChangeAspect="1"/>
          </p:cNvPicPr>
          <p:nvPr>
            <p:ph idx="1"/>
          </p:nvPr>
        </p:nvPicPr>
        <p:blipFill>
          <a:blip r:embed="rId2"/>
          <a:stretch>
            <a:fillRect/>
          </a:stretch>
        </p:blipFill>
        <p:spPr>
          <a:xfrm>
            <a:off x="2154477" y="876822"/>
            <a:ext cx="7653402" cy="5616053"/>
          </a:xfrm>
        </p:spPr>
      </p:pic>
      <p:sp>
        <p:nvSpPr>
          <p:cNvPr id="3" name="Slide Number Placeholder 2">
            <a:extLst>
              <a:ext uri="{FF2B5EF4-FFF2-40B4-BE49-F238E27FC236}">
                <a16:creationId xmlns:a16="http://schemas.microsoft.com/office/drawing/2014/main" id="{98FDC5BD-0A18-664C-BACE-41AE6F1AFD3D}"/>
              </a:ext>
            </a:extLst>
          </p:cNvPr>
          <p:cNvSpPr>
            <a:spLocks noGrp="1"/>
          </p:cNvSpPr>
          <p:nvPr>
            <p:ph type="sldNum" sz="quarter" idx="12"/>
          </p:nvPr>
        </p:nvSpPr>
        <p:spPr/>
        <p:txBody>
          <a:bodyPr/>
          <a:lstStyle/>
          <a:p>
            <a:fld id="{7AD9D152-7FE2-2542-979A-FFED4666B516}" type="slidenum">
              <a:rPr lang="en-US" smtClean="0"/>
              <a:t>28</a:t>
            </a:fld>
            <a:endParaRPr lang="en-US"/>
          </a:p>
        </p:txBody>
      </p:sp>
    </p:spTree>
    <p:extLst>
      <p:ext uri="{BB962C8B-B14F-4D97-AF65-F5344CB8AC3E}">
        <p14:creationId xmlns:p14="http://schemas.microsoft.com/office/powerpoint/2010/main" val="2100979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8414B-9680-1F40-9719-F5CE18091278}"/>
              </a:ext>
            </a:extLst>
          </p:cNvPr>
          <p:cNvSpPr>
            <a:spLocks noGrp="1"/>
          </p:cNvSpPr>
          <p:nvPr>
            <p:ph type="title"/>
          </p:nvPr>
        </p:nvSpPr>
        <p:spPr/>
        <p:txBody>
          <a:bodyPr/>
          <a:lstStyle/>
          <a:p>
            <a:endParaRPr lang="en-US"/>
          </a:p>
        </p:txBody>
      </p:sp>
      <p:pic>
        <p:nvPicPr>
          <p:cNvPr id="5" name="Content Placeholder 4" descr="A picture containing indoor, electronics, oven&#10;&#10;Description automatically generated">
            <a:extLst>
              <a:ext uri="{FF2B5EF4-FFF2-40B4-BE49-F238E27FC236}">
                <a16:creationId xmlns:a16="http://schemas.microsoft.com/office/drawing/2014/main" id="{58C2B666-ECE9-5B4F-809F-5047EB0CE297}"/>
              </a:ext>
            </a:extLst>
          </p:cNvPr>
          <p:cNvPicPr>
            <a:picLocks noGrp="1" noChangeAspect="1"/>
          </p:cNvPicPr>
          <p:nvPr>
            <p:ph idx="1"/>
          </p:nvPr>
        </p:nvPicPr>
        <p:blipFill>
          <a:blip r:embed="rId2"/>
          <a:stretch>
            <a:fillRect/>
          </a:stretch>
        </p:blipFill>
        <p:spPr>
          <a:xfrm rot="10800000">
            <a:off x="2818356" y="1690688"/>
            <a:ext cx="6062596" cy="3943744"/>
          </a:xfrm>
        </p:spPr>
      </p:pic>
      <p:sp>
        <p:nvSpPr>
          <p:cNvPr id="3" name="Slide Number Placeholder 2">
            <a:extLst>
              <a:ext uri="{FF2B5EF4-FFF2-40B4-BE49-F238E27FC236}">
                <a16:creationId xmlns:a16="http://schemas.microsoft.com/office/drawing/2014/main" id="{533D1D2C-75FB-9547-8D41-CBED19E766CA}"/>
              </a:ext>
            </a:extLst>
          </p:cNvPr>
          <p:cNvSpPr>
            <a:spLocks noGrp="1"/>
          </p:cNvSpPr>
          <p:nvPr>
            <p:ph type="sldNum" sz="quarter" idx="12"/>
          </p:nvPr>
        </p:nvSpPr>
        <p:spPr/>
        <p:txBody>
          <a:bodyPr/>
          <a:lstStyle/>
          <a:p>
            <a:fld id="{7AD9D152-7FE2-2542-979A-FFED4666B516}" type="slidenum">
              <a:rPr lang="en-US" smtClean="0"/>
              <a:t>29</a:t>
            </a:fld>
            <a:endParaRPr lang="en-US"/>
          </a:p>
        </p:txBody>
      </p:sp>
    </p:spTree>
    <p:extLst>
      <p:ext uri="{BB962C8B-B14F-4D97-AF65-F5344CB8AC3E}">
        <p14:creationId xmlns:p14="http://schemas.microsoft.com/office/powerpoint/2010/main" val="3278570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202A3-2EBD-094F-A35B-1026DD356B5E}"/>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3C46FDFE-5F6C-AA4C-B489-8F81419A2C65}"/>
              </a:ext>
            </a:extLst>
          </p:cNvPr>
          <p:cNvSpPr>
            <a:spLocks noGrp="1"/>
          </p:cNvSpPr>
          <p:nvPr>
            <p:ph idx="1"/>
          </p:nvPr>
        </p:nvSpPr>
        <p:spPr/>
        <p:txBody>
          <a:bodyPr/>
          <a:lstStyle/>
          <a:p>
            <a:r>
              <a:rPr lang="en-US" dirty="0"/>
              <a:t>Several internal meeting was conducted at our university to discus the need assessments. </a:t>
            </a:r>
          </a:p>
          <a:p>
            <a:r>
              <a:rPr lang="en-US" dirty="0"/>
              <a:t>A joint meeting was conducted at our university with the General Directorate of Health in Duhok represented by the General Director Dr. </a:t>
            </a:r>
            <a:r>
              <a:rPr lang="en-US" dirty="0" err="1"/>
              <a:t>Nazar</a:t>
            </a:r>
            <a:r>
              <a:rPr lang="en-US" dirty="0"/>
              <a:t> Amen  and the head of Departments. The need assessment for </a:t>
            </a:r>
            <a:r>
              <a:rPr lang="en-US" dirty="0" err="1"/>
              <a:t>MediTec</a:t>
            </a:r>
            <a:r>
              <a:rPr lang="en-US" dirty="0"/>
              <a:t> were discussed thoroughly. </a:t>
            </a:r>
          </a:p>
          <a:p>
            <a:r>
              <a:rPr lang="en-US" dirty="0"/>
              <a:t>University of Duhok participated in all the training in Slovakia , Czech, Malta and Germany. </a:t>
            </a:r>
          </a:p>
          <a:p>
            <a:r>
              <a:rPr lang="en-US" dirty="0"/>
              <a:t>Also we participated in all of the partnership meetings or management meetings. </a:t>
            </a:r>
          </a:p>
          <a:p>
            <a:endParaRPr lang="en-US" dirty="0"/>
          </a:p>
          <a:p>
            <a:endParaRPr lang="en-US" dirty="0"/>
          </a:p>
        </p:txBody>
      </p:sp>
      <p:sp>
        <p:nvSpPr>
          <p:cNvPr id="4" name="Slide Number Placeholder 3">
            <a:extLst>
              <a:ext uri="{FF2B5EF4-FFF2-40B4-BE49-F238E27FC236}">
                <a16:creationId xmlns:a16="http://schemas.microsoft.com/office/drawing/2014/main" id="{9A0C60C6-09F4-1A4C-9344-8E081DDD59DA}"/>
              </a:ext>
            </a:extLst>
          </p:cNvPr>
          <p:cNvSpPr>
            <a:spLocks noGrp="1"/>
          </p:cNvSpPr>
          <p:nvPr>
            <p:ph type="sldNum" sz="quarter" idx="12"/>
          </p:nvPr>
        </p:nvSpPr>
        <p:spPr/>
        <p:txBody>
          <a:bodyPr/>
          <a:lstStyle/>
          <a:p>
            <a:fld id="{7AD9D152-7FE2-2542-979A-FFED4666B516}" type="slidenum">
              <a:rPr lang="en-US" smtClean="0"/>
              <a:t>3</a:t>
            </a:fld>
            <a:endParaRPr lang="en-US"/>
          </a:p>
        </p:txBody>
      </p:sp>
      <p:grpSp>
        <p:nvGrpSpPr>
          <p:cNvPr id="5" name="Group 4">
            <a:extLst>
              <a:ext uri="{FF2B5EF4-FFF2-40B4-BE49-F238E27FC236}">
                <a16:creationId xmlns:a16="http://schemas.microsoft.com/office/drawing/2014/main" id="{DBB60BD3-AEC4-E24D-93BB-861D87BAF1F9}"/>
              </a:ext>
            </a:extLst>
          </p:cNvPr>
          <p:cNvGrpSpPr/>
          <p:nvPr/>
        </p:nvGrpSpPr>
        <p:grpSpPr>
          <a:xfrm>
            <a:off x="279201" y="365125"/>
            <a:ext cx="11271859" cy="923925"/>
            <a:chOff x="347781" y="198438"/>
            <a:chExt cx="11271859" cy="923925"/>
          </a:xfrm>
        </p:grpSpPr>
        <p:pic>
          <p:nvPicPr>
            <p:cNvPr id="6" name="Picture 3" descr="page1image28020176">
              <a:extLst>
                <a:ext uri="{FF2B5EF4-FFF2-40B4-BE49-F238E27FC236}">
                  <a16:creationId xmlns:a16="http://schemas.microsoft.com/office/drawing/2014/main" id="{ECDE9E0E-4B33-2E46-A2C7-2FF808E2CB3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7781" y="198438"/>
              <a:ext cx="1612900" cy="749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ge1image28017472">
              <a:extLst>
                <a:ext uri="{FF2B5EF4-FFF2-40B4-BE49-F238E27FC236}">
                  <a16:creationId xmlns:a16="http://schemas.microsoft.com/office/drawing/2014/main" id="{0B9EEEE4-3725-3D4C-8E0A-943E949E317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95331" y="280988"/>
              <a:ext cx="1501253" cy="7493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ext, sign, outdoor&#10;&#10;Description automatically generated">
              <a:extLst>
                <a:ext uri="{FF2B5EF4-FFF2-40B4-BE49-F238E27FC236}">
                  <a16:creationId xmlns:a16="http://schemas.microsoft.com/office/drawing/2014/main" id="{9C75ECDD-87E2-7C4F-A8F1-ACFCD3BE98CC}"/>
                </a:ext>
              </a:extLst>
            </p:cNvPr>
            <p:cNvPicPr>
              <a:picLocks noChangeAspect="1"/>
            </p:cNvPicPr>
            <p:nvPr userDrawn="1"/>
          </p:nvPicPr>
          <p:blipFill>
            <a:blip r:embed="rId4"/>
            <a:stretch>
              <a:fillRect/>
            </a:stretch>
          </p:blipFill>
          <p:spPr>
            <a:xfrm>
              <a:off x="10832058" y="315854"/>
              <a:ext cx="787582" cy="806509"/>
            </a:xfrm>
            <a:prstGeom prst="rect">
              <a:avLst/>
            </a:prstGeom>
          </p:spPr>
        </p:pic>
      </p:grpSp>
    </p:spTree>
    <p:extLst>
      <p:ext uri="{BB962C8B-B14F-4D97-AF65-F5344CB8AC3E}">
        <p14:creationId xmlns:p14="http://schemas.microsoft.com/office/powerpoint/2010/main" val="41579275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5E537-1641-CF43-AD12-320750F5D6C3}"/>
              </a:ext>
            </a:extLst>
          </p:cNvPr>
          <p:cNvSpPr>
            <a:spLocks noGrp="1"/>
          </p:cNvSpPr>
          <p:nvPr>
            <p:ph type="title"/>
          </p:nvPr>
        </p:nvSpPr>
        <p:spPr/>
        <p:txBody>
          <a:bodyPr/>
          <a:lstStyle/>
          <a:p>
            <a:endParaRPr lang="en-US"/>
          </a:p>
        </p:txBody>
      </p:sp>
      <p:pic>
        <p:nvPicPr>
          <p:cNvPr id="5" name="Content Placeholder 4" descr="A couple of laptops on a table&#10;&#10;Description automatically generated with low confidence">
            <a:extLst>
              <a:ext uri="{FF2B5EF4-FFF2-40B4-BE49-F238E27FC236}">
                <a16:creationId xmlns:a16="http://schemas.microsoft.com/office/drawing/2014/main" id="{0583B35D-E7AE-4E4E-B108-AEA6CB7C33FC}"/>
              </a:ext>
            </a:extLst>
          </p:cNvPr>
          <p:cNvPicPr>
            <a:picLocks noGrp="1" noChangeAspect="1"/>
          </p:cNvPicPr>
          <p:nvPr>
            <p:ph idx="1"/>
          </p:nvPr>
        </p:nvPicPr>
        <p:blipFill>
          <a:blip r:embed="rId3"/>
          <a:stretch>
            <a:fillRect/>
          </a:stretch>
        </p:blipFill>
        <p:spPr>
          <a:xfrm>
            <a:off x="1453019" y="1139868"/>
            <a:ext cx="8367385" cy="5037095"/>
          </a:xfrm>
        </p:spPr>
      </p:pic>
      <p:sp>
        <p:nvSpPr>
          <p:cNvPr id="3" name="Slide Number Placeholder 2">
            <a:extLst>
              <a:ext uri="{FF2B5EF4-FFF2-40B4-BE49-F238E27FC236}">
                <a16:creationId xmlns:a16="http://schemas.microsoft.com/office/drawing/2014/main" id="{6962B38B-F16C-194E-9AB0-6994D9AB3B17}"/>
              </a:ext>
            </a:extLst>
          </p:cNvPr>
          <p:cNvSpPr>
            <a:spLocks noGrp="1"/>
          </p:cNvSpPr>
          <p:nvPr>
            <p:ph type="sldNum" sz="quarter" idx="12"/>
          </p:nvPr>
        </p:nvSpPr>
        <p:spPr/>
        <p:txBody>
          <a:bodyPr/>
          <a:lstStyle/>
          <a:p>
            <a:fld id="{7AD9D152-7FE2-2542-979A-FFED4666B516}" type="slidenum">
              <a:rPr lang="en-US" smtClean="0"/>
              <a:t>30</a:t>
            </a:fld>
            <a:endParaRPr lang="en-US"/>
          </a:p>
        </p:txBody>
      </p:sp>
    </p:spTree>
    <p:extLst>
      <p:ext uri="{BB962C8B-B14F-4D97-AF65-F5344CB8AC3E}">
        <p14:creationId xmlns:p14="http://schemas.microsoft.com/office/powerpoint/2010/main" val="37914899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32842-AF9A-934E-A3BC-00BD3B0FBBA0}"/>
              </a:ext>
            </a:extLst>
          </p:cNvPr>
          <p:cNvSpPr>
            <a:spLocks noGrp="1"/>
          </p:cNvSpPr>
          <p:nvPr>
            <p:ph type="title"/>
          </p:nvPr>
        </p:nvSpPr>
        <p:spPr/>
        <p:txBody>
          <a:bodyPr/>
          <a:lstStyle/>
          <a:p>
            <a:endParaRPr lang="en-US"/>
          </a:p>
        </p:txBody>
      </p:sp>
      <p:pic>
        <p:nvPicPr>
          <p:cNvPr id="5" name="Content Placeholder 4" descr="A picture containing text, indoor, wall, electronics&#10;&#10;Description automatically generated">
            <a:extLst>
              <a:ext uri="{FF2B5EF4-FFF2-40B4-BE49-F238E27FC236}">
                <a16:creationId xmlns:a16="http://schemas.microsoft.com/office/drawing/2014/main" id="{78871C9C-FB17-CE44-A512-14970A8CE0C5}"/>
              </a:ext>
            </a:extLst>
          </p:cNvPr>
          <p:cNvPicPr>
            <a:picLocks noGrp="1" noChangeAspect="1"/>
          </p:cNvPicPr>
          <p:nvPr>
            <p:ph idx="1"/>
          </p:nvPr>
        </p:nvPicPr>
        <p:blipFill>
          <a:blip r:embed="rId2"/>
          <a:stretch>
            <a:fillRect/>
          </a:stretch>
        </p:blipFill>
        <p:spPr>
          <a:xfrm>
            <a:off x="1653437" y="1825625"/>
            <a:ext cx="8768218" cy="4351338"/>
          </a:xfrm>
        </p:spPr>
      </p:pic>
      <p:sp>
        <p:nvSpPr>
          <p:cNvPr id="3" name="Slide Number Placeholder 2">
            <a:extLst>
              <a:ext uri="{FF2B5EF4-FFF2-40B4-BE49-F238E27FC236}">
                <a16:creationId xmlns:a16="http://schemas.microsoft.com/office/drawing/2014/main" id="{006DEBF4-06E7-3F47-B6B8-9DF8482425E3}"/>
              </a:ext>
            </a:extLst>
          </p:cNvPr>
          <p:cNvSpPr>
            <a:spLocks noGrp="1"/>
          </p:cNvSpPr>
          <p:nvPr>
            <p:ph type="sldNum" sz="quarter" idx="12"/>
          </p:nvPr>
        </p:nvSpPr>
        <p:spPr/>
        <p:txBody>
          <a:bodyPr/>
          <a:lstStyle/>
          <a:p>
            <a:fld id="{7AD9D152-7FE2-2542-979A-FFED4666B516}" type="slidenum">
              <a:rPr lang="en-US" smtClean="0"/>
              <a:t>31</a:t>
            </a:fld>
            <a:endParaRPr lang="en-US"/>
          </a:p>
        </p:txBody>
      </p:sp>
    </p:spTree>
    <p:extLst>
      <p:ext uri="{BB962C8B-B14F-4D97-AF65-F5344CB8AC3E}">
        <p14:creationId xmlns:p14="http://schemas.microsoft.com/office/powerpoint/2010/main" val="36952100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7FAB5-395C-A143-A9F5-4AC5B982D277}"/>
              </a:ext>
            </a:extLst>
          </p:cNvPr>
          <p:cNvSpPr>
            <a:spLocks noGrp="1"/>
          </p:cNvSpPr>
          <p:nvPr>
            <p:ph type="title"/>
          </p:nvPr>
        </p:nvSpPr>
        <p:spPr/>
        <p:txBody>
          <a:bodyPr/>
          <a:lstStyle/>
          <a:p>
            <a:endParaRPr lang="en-US"/>
          </a:p>
        </p:txBody>
      </p:sp>
      <p:pic>
        <p:nvPicPr>
          <p:cNvPr id="5" name="Content Placeholder 4" descr="A couple of laptops on a table&#10;&#10;Description automatically generated with low confidence">
            <a:extLst>
              <a:ext uri="{FF2B5EF4-FFF2-40B4-BE49-F238E27FC236}">
                <a16:creationId xmlns:a16="http://schemas.microsoft.com/office/drawing/2014/main" id="{8E07FE0C-B371-1741-A9F9-59760D8E7F96}"/>
              </a:ext>
            </a:extLst>
          </p:cNvPr>
          <p:cNvPicPr>
            <a:picLocks noGrp="1" noChangeAspect="1"/>
          </p:cNvPicPr>
          <p:nvPr>
            <p:ph idx="1"/>
          </p:nvPr>
        </p:nvPicPr>
        <p:blipFill>
          <a:blip r:embed="rId2"/>
          <a:stretch>
            <a:fillRect/>
          </a:stretch>
        </p:blipFill>
        <p:spPr>
          <a:xfrm>
            <a:off x="3195108" y="1825625"/>
            <a:ext cx="5801784" cy="4351338"/>
          </a:xfrm>
        </p:spPr>
      </p:pic>
      <p:sp>
        <p:nvSpPr>
          <p:cNvPr id="3" name="Slide Number Placeholder 2">
            <a:extLst>
              <a:ext uri="{FF2B5EF4-FFF2-40B4-BE49-F238E27FC236}">
                <a16:creationId xmlns:a16="http://schemas.microsoft.com/office/drawing/2014/main" id="{1D99D8AC-BE59-4648-8F65-1F47650D462E}"/>
              </a:ext>
            </a:extLst>
          </p:cNvPr>
          <p:cNvSpPr>
            <a:spLocks noGrp="1"/>
          </p:cNvSpPr>
          <p:nvPr>
            <p:ph type="sldNum" sz="quarter" idx="12"/>
          </p:nvPr>
        </p:nvSpPr>
        <p:spPr/>
        <p:txBody>
          <a:bodyPr/>
          <a:lstStyle/>
          <a:p>
            <a:fld id="{7AD9D152-7FE2-2542-979A-FFED4666B516}" type="slidenum">
              <a:rPr lang="en-US" smtClean="0"/>
              <a:t>32</a:t>
            </a:fld>
            <a:endParaRPr lang="en-US"/>
          </a:p>
        </p:txBody>
      </p:sp>
    </p:spTree>
    <p:extLst>
      <p:ext uri="{BB962C8B-B14F-4D97-AF65-F5344CB8AC3E}">
        <p14:creationId xmlns:p14="http://schemas.microsoft.com/office/powerpoint/2010/main" val="4435316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2D3B8-5B76-0A44-9D6D-98C3F66ED4BB}"/>
              </a:ext>
            </a:extLst>
          </p:cNvPr>
          <p:cNvSpPr>
            <a:spLocks noGrp="1"/>
          </p:cNvSpPr>
          <p:nvPr>
            <p:ph type="title"/>
          </p:nvPr>
        </p:nvSpPr>
        <p:spPr/>
        <p:txBody>
          <a:bodyPr>
            <a:normAutofit fontScale="90000"/>
          </a:bodyPr>
          <a:lstStyle/>
          <a:p>
            <a:pPr algn="ctr"/>
            <a:br>
              <a:rPr lang="en-US" dirty="0">
                <a:latin typeface="Calibri" panose="020F0502020204030204" pitchFamily="34" charset="0"/>
                <a:ea typeface="Calibri" panose="020F0502020204030204" pitchFamily="34" charset="0"/>
                <a:cs typeface="Arial" panose="020B0604020202020204" pitchFamily="34" charset="0"/>
              </a:rPr>
            </a:br>
            <a:br>
              <a:rPr lang="en-US" dirty="0">
                <a:latin typeface="Calibri" panose="020F0502020204030204" pitchFamily="34" charset="0"/>
                <a:ea typeface="Calibri" panose="020F0502020204030204" pitchFamily="34" charset="0"/>
                <a:cs typeface="Arial" panose="020B0604020202020204" pitchFamily="34" charset="0"/>
              </a:rPr>
            </a:br>
            <a:br>
              <a:rPr lang="en-US" dirty="0">
                <a:latin typeface="Calibri" panose="020F0502020204030204" pitchFamily="34" charset="0"/>
                <a:ea typeface="Calibri" panose="020F0502020204030204" pitchFamily="34" charset="0"/>
                <a:cs typeface="Arial" panose="020B0604020202020204" pitchFamily="34" charset="0"/>
              </a:rPr>
            </a:br>
            <a:br>
              <a:rPr lang="en-US" dirty="0">
                <a:latin typeface="Calibri" panose="020F0502020204030204" pitchFamily="34" charset="0"/>
                <a:ea typeface="Calibri" panose="020F0502020204030204" pitchFamily="34" charset="0"/>
                <a:cs typeface="Arial" panose="020B0604020202020204" pitchFamily="34" charset="0"/>
              </a:rPr>
            </a:br>
            <a:br>
              <a:rPr lang="en-US" dirty="0">
                <a:latin typeface="Calibri" panose="020F0502020204030204" pitchFamily="34" charset="0"/>
                <a:ea typeface="Calibri" panose="020F0502020204030204" pitchFamily="34" charset="0"/>
                <a:cs typeface="Arial" panose="020B0604020202020204" pitchFamily="34" charset="0"/>
              </a:rPr>
            </a:br>
            <a:br>
              <a:rPr lang="en-US" dirty="0">
                <a:latin typeface="Calibri" panose="020F0502020204030204" pitchFamily="34" charset="0"/>
                <a:ea typeface="Calibri" panose="020F0502020204030204" pitchFamily="34" charset="0"/>
                <a:cs typeface="Arial" panose="020B0604020202020204" pitchFamily="34" charset="0"/>
              </a:rPr>
            </a:br>
            <a:br>
              <a:rPr lang="en-US" dirty="0">
                <a:latin typeface="Calibri" panose="020F0502020204030204" pitchFamily="34" charset="0"/>
                <a:ea typeface="Calibri" panose="020F0502020204030204" pitchFamily="34" charset="0"/>
                <a:cs typeface="Arial" panose="020B0604020202020204" pitchFamily="34" charset="0"/>
              </a:rPr>
            </a:br>
            <a:r>
              <a:rPr lang="en-US" b="1" dirty="0">
                <a:latin typeface="Calibri" panose="020F0502020204030204" pitchFamily="34" charset="0"/>
                <a:ea typeface="Calibri" panose="020F0502020204030204" pitchFamily="34" charset="0"/>
                <a:cs typeface="Arial" panose="020B0604020202020204" pitchFamily="34" charset="0"/>
              </a:rPr>
              <a:t>Posters on </a:t>
            </a:r>
            <a:r>
              <a:rPr lang="en-US" b="1" dirty="0" err="1">
                <a:latin typeface="Calibri" panose="020F0502020204030204" pitchFamily="34" charset="0"/>
                <a:ea typeface="Calibri" panose="020F0502020204030204" pitchFamily="34" charset="0"/>
                <a:cs typeface="Arial" panose="020B0604020202020204" pitchFamily="34" charset="0"/>
              </a:rPr>
              <a:t>MediTec</a:t>
            </a:r>
            <a:r>
              <a:rPr lang="en-US" b="1" dirty="0">
                <a:latin typeface="Calibri" panose="020F0502020204030204" pitchFamily="34" charset="0"/>
                <a:ea typeface="Calibri" panose="020F0502020204030204" pitchFamily="34" charset="0"/>
                <a:cs typeface="Arial" panose="020B0604020202020204" pitchFamily="34" charset="0"/>
              </a:rPr>
              <a:t> on Campus</a:t>
            </a:r>
            <a:br>
              <a:rPr lang="en-US" b="1" dirty="0">
                <a:latin typeface="Calibri" panose="020F0502020204030204" pitchFamily="34" charset="0"/>
                <a:ea typeface="Calibri" panose="020F0502020204030204" pitchFamily="34" charset="0"/>
                <a:cs typeface="Arial" panose="020B0604020202020204" pitchFamily="34" charset="0"/>
              </a:rPr>
            </a:br>
            <a:r>
              <a:rPr lang="en-US" b="1" dirty="0">
                <a:latin typeface="Calibri" panose="020F0502020204030204" pitchFamily="34" charset="0"/>
                <a:ea typeface="Calibri" panose="020F0502020204030204" pitchFamily="34" charset="0"/>
                <a:cs typeface="Arial" panose="020B0604020202020204" pitchFamily="34" charset="0"/>
              </a:rPr>
              <a:t> </a:t>
            </a:r>
            <a:br>
              <a:rPr lang="en-US" b="1" dirty="0">
                <a:latin typeface="Calibri" panose="020F0502020204030204" pitchFamily="34" charset="0"/>
                <a:ea typeface="Calibri" panose="020F0502020204030204" pitchFamily="34" charset="0"/>
                <a:cs typeface="Arial" panose="020B0604020202020204" pitchFamily="34" charset="0"/>
              </a:rPr>
            </a:br>
            <a:endParaRPr lang="en-US" b="1" dirty="0"/>
          </a:p>
        </p:txBody>
      </p:sp>
      <p:sp>
        <p:nvSpPr>
          <p:cNvPr id="3" name="Content Placeholder 2">
            <a:extLst>
              <a:ext uri="{FF2B5EF4-FFF2-40B4-BE49-F238E27FC236}">
                <a16:creationId xmlns:a16="http://schemas.microsoft.com/office/drawing/2014/main" id="{DCA495EF-3677-BD4E-850B-50B74983099C}"/>
              </a:ext>
            </a:extLst>
          </p:cNvPr>
          <p:cNvSpPr>
            <a:spLocks noGrp="1"/>
          </p:cNvSpPr>
          <p:nvPr>
            <p:ph idx="1"/>
          </p:nvPr>
        </p:nvSpPr>
        <p:spPr>
          <a:xfrm>
            <a:off x="838200" y="1314391"/>
            <a:ext cx="10515600" cy="4862572"/>
          </a:xfrm>
        </p:spPr>
        <p:txBody>
          <a:bodyPr>
            <a:normAutofit fontScale="92500" lnSpcReduction="20000"/>
          </a:bodyPr>
          <a:lstStyle/>
          <a:p>
            <a:pPr marL="0" indent="0" algn="ctr">
              <a:buNone/>
            </a:pPr>
            <a:r>
              <a:rPr lang="en-US" sz="3200" b="1" dirty="0" err="1">
                <a:latin typeface="Calibri" panose="020F0502020204030204" pitchFamily="34" charset="0"/>
                <a:ea typeface="Calibri" panose="020F0502020204030204" pitchFamily="34" charset="0"/>
                <a:cs typeface="Arial" panose="020B0604020202020204" pitchFamily="34" charset="0"/>
              </a:rPr>
              <a:t>Dissiminations</a:t>
            </a:r>
            <a:r>
              <a:rPr lang="en-US" sz="3200" b="1" dirty="0">
                <a:latin typeface="Calibri" panose="020F0502020204030204" pitchFamily="34" charset="0"/>
                <a:ea typeface="Calibri" panose="020F0502020204030204" pitchFamily="34" charset="0"/>
                <a:cs typeface="Arial" panose="020B0604020202020204" pitchFamily="34" charset="0"/>
              </a:rPr>
              <a:t> </a:t>
            </a:r>
          </a:p>
          <a:p>
            <a:pPr marL="0" indent="0" algn="ctr">
              <a:buNone/>
            </a:pPr>
            <a:endParaRPr lang="en-US" dirty="0">
              <a:latin typeface="Calibri" panose="020F0502020204030204" pitchFamily="34" charset="0"/>
              <a:ea typeface="Calibri" panose="020F0502020204030204" pitchFamily="34" charset="0"/>
              <a:cs typeface="Arial" panose="020B0604020202020204" pitchFamily="34" charset="0"/>
            </a:endParaRPr>
          </a:p>
          <a:p>
            <a:pPr marL="0" indent="0" algn="ctr">
              <a:buNone/>
            </a:pPr>
            <a:endParaRPr lang="en-US" b="1" dirty="0">
              <a:latin typeface="Calibri" panose="020F0502020204030204" pitchFamily="34" charset="0"/>
              <a:ea typeface="Calibri" panose="020F0502020204030204" pitchFamily="34" charset="0"/>
              <a:cs typeface="Arial" panose="020B0604020202020204" pitchFamily="34" charset="0"/>
            </a:endParaRPr>
          </a:p>
          <a:p>
            <a:pPr marL="0" indent="0" algn="ctr">
              <a:buNone/>
            </a:pPr>
            <a:endParaRPr lang="en-US" b="1" dirty="0">
              <a:latin typeface="Calibri" panose="020F0502020204030204" pitchFamily="34" charset="0"/>
              <a:ea typeface="Calibri" panose="020F0502020204030204" pitchFamily="34" charset="0"/>
              <a:cs typeface="Arial" panose="020B0604020202020204" pitchFamily="34" charset="0"/>
            </a:endParaRPr>
          </a:p>
          <a:p>
            <a:pPr marL="0" indent="0" algn="ctr">
              <a:buNone/>
            </a:pPr>
            <a:endParaRPr lang="en-US" b="1" dirty="0">
              <a:latin typeface="Calibri" panose="020F0502020204030204" pitchFamily="34" charset="0"/>
              <a:ea typeface="Calibri" panose="020F0502020204030204" pitchFamily="34" charset="0"/>
              <a:cs typeface="Arial" panose="020B0604020202020204" pitchFamily="34" charset="0"/>
            </a:endParaRPr>
          </a:p>
          <a:p>
            <a:r>
              <a:rPr lang="en-US" dirty="0">
                <a:latin typeface="Calibri" panose="020F0502020204030204" pitchFamily="34" charset="0"/>
                <a:ea typeface="Calibri" panose="020F0502020204030204" pitchFamily="34" charset="0"/>
                <a:cs typeface="Arial" panose="020B0604020202020204" pitchFamily="34" charset="0"/>
              </a:rPr>
              <a:t>Several posters were distributed in different places on campus </a:t>
            </a:r>
          </a:p>
          <a:p>
            <a:pPr marL="0" indent="0">
              <a:buNone/>
            </a:pPr>
            <a:r>
              <a:rPr lang="en-US" dirty="0">
                <a:latin typeface="Calibri" panose="020F0502020204030204" pitchFamily="34" charset="0"/>
                <a:ea typeface="Calibri" panose="020F0502020204030204" pitchFamily="34" charset="0"/>
                <a:cs typeface="Arial" panose="020B0604020202020204" pitchFamily="34" charset="0"/>
              </a:rPr>
              <a:t>College of Medicine, College of Dentistry, College of Pharmacy, </a:t>
            </a:r>
          </a:p>
          <a:p>
            <a:pPr marL="0" indent="0">
              <a:buNone/>
            </a:pPr>
            <a:r>
              <a:rPr lang="en-US" dirty="0">
                <a:latin typeface="Calibri" panose="020F0502020204030204" pitchFamily="34" charset="0"/>
                <a:ea typeface="Calibri" panose="020F0502020204030204" pitchFamily="34" charset="0"/>
                <a:cs typeface="Arial" panose="020B0604020202020204" pitchFamily="34" charset="0"/>
              </a:rPr>
              <a:t>Student Center and President Office. </a:t>
            </a:r>
          </a:p>
          <a:p>
            <a:r>
              <a:rPr lang="en-US" dirty="0">
                <a:latin typeface="Calibri" panose="020F0502020204030204" pitchFamily="34" charset="0"/>
                <a:ea typeface="Calibri" panose="020F0502020204030204" pitchFamily="34" charset="0"/>
                <a:cs typeface="Arial" panose="020B0604020202020204" pitchFamily="34" charset="0"/>
              </a:rPr>
              <a:t>Poster for the conference at the university of Duhok, conducted by our partner from Slovakia. </a:t>
            </a:r>
          </a:p>
          <a:p>
            <a:pPr marL="0" indent="0" algn="ctr">
              <a:buNone/>
            </a:pPr>
            <a:endParaRPr lang="en-US" b="1" dirty="0">
              <a:latin typeface="Calibri" panose="020F0502020204030204" pitchFamily="34" charset="0"/>
              <a:ea typeface="Calibri" panose="020F0502020204030204" pitchFamily="34" charset="0"/>
              <a:cs typeface="Arial" panose="020B0604020202020204" pitchFamily="34" charset="0"/>
            </a:endParaRPr>
          </a:p>
          <a:p>
            <a:pPr marL="0" indent="0" algn="ctr">
              <a:buNone/>
            </a:pPr>
            <a:r>
              <a:rPr lang="en-US" b="1" dirty="0">
                <a:latin typeface="Calibri" panose="020F0502020204030204" pitchFamily="34" charset="0"/>
                <a:ea typeface="Calibri" panose="020F0502020204030204" pitchFamily="34" charset="0"/>
                <a:cs typeface="Arial" panose="020B0604020202020204" pitchFamily="34" charset="0"/>
              </a:rPr>
              <a:t> </a:t>
            </a:r>
          </a:p>
          <a:p>
            <a:pPr marL="0" indent="0">
              <a:buNone/>
            </a:pPr>
            <a:endParaRPr lang="en-US" dirty="0"/>
          </a:p>
        </p:txBody>
      </p:sp>
      <p:sp>
        <p:nvSpPr>
          <p:cNvPr id="5" name="Slide Number Placeholder 4">
            <a:extLst>
              <a:ext uri="{FF2B5EF4-FFF2-40B4-BE49-F238E27FC236}">
                <a16:creationId xmlns:a16="http://schemas.microsoft.com/office/drawing/2014/main" id="{68C9A863-9897-AC4E-A205-B2ABBB544E2C}"/>
              </a:ext>
            </a:extLst>
          </p:cNvPr>
          <p:cNvSpPr>
            <a:spLocks noGrp="1"/>
          </p:cNvSpPr>
          <p:nvPr>
            <p:ph type="sldNum" sz="quarter" idx="12"/>
          </p:nvPr>
        </p:nvSpPr>
        <p:spPr/>
        <p:txBody>
          <a:bodyPr/>
          <a:lstStyle/>
          <a:p>
            <a:fld id="{7AD9D152-7FE2-2542-979A-FFED4666B516}" type="slidenum">
              <a:rPr lang="en-US" smtClean="0"/>
              <a:t>33</a:t>
            </a:fld>
            <a:endParaRPr lang="en-US"/>
          </a:p>
        </p:txBody>
      </p:sp>
      <p:grpSp>
        <p:nvGrpSpPr>
          <p:cNvPr id="6" name="Group 5">
            <a:extLst>
              <a:ext uri="{FF2B5EF4-FFF2-40B4-BE49-F238E27FC236}">
                <a16:creationId xmlns:a16="http://schemas.microsoft.com/office/drawing/2014/main" id="{07A22818-1D70-2340-A4E3-A9A56E0DB62F}"/>
              </a:ext>
            </a:extLst>
          </p:cNvPr>
          <p:cNvGrpSpPr/>
          <p:nvPr/>
        </p:nvGrpSpPr>
        <p:grpSpPr>
          <a:xfrm>
            <a:off x="279201" y="365125"/>
            <a:ext cx="11271859" cy="923925"/>
            <a:chOff x="347781" y="198438"/>
            <a:chExt cx="11271859" cy="923925"/>
          </a:xfrm>
        </p:grpSpPr>
        <p:pic>
          <p:nvPicPr>
            <p:cNvPr id="7" name="Picture 3" descr="page1image28020176">
              <a:extLst>
                <a:ext uri="{FF2B5EF4-FFF2-40B4-BE49-F238E27FC236}">
                  <a16:creationId xmlns:a16="http://schemas.microsoft.com/office/drawing/2014/main" id="{245E3D53-D6ED-DA48-A675-A017A9036CB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7781" y="198438"/>
              <a:ext cx="1612900" cy="7493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ge1image28017472">
              <a:extLst>
                <a:ext uri="{FF2B5EF4-FFF2-40B4-BE49-F238E27FC236}">
                  <a16:creationId xmlns:a16="http://schemas.microsoft.com/office/drawing/2014/main" id="{C6B79FD6-E146-0A4E-BF92-18A1B48438D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95331" y="280988"/>
              <a:ext cx="1501253" cy="749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text, sign, outdoor&#10;&#10;Description automatically generated">
              <a:extLst>
                <a:ext uri="{FF2B5EF4-FFF2-40B4-BE49-F238E27FC236}">
                  <a16:creationId xmlns:a16="http://schemas.microsoft.com/office/drawing/2014/main" id="{8CA03DA9-02AB-3F44-8433-F06806B5F144}"/>
                </a:ext>
              </a:extLst>
            </p:cNvPr>
            <p:cNvPicPr>
              <a:picLocks noChangeAspect="1"/>
            </p:cNvPicPr>
            <p:nvPr userDrawn="1"/>
          </p:nvPicPr>
          <p:blipFill>
            <a:blip r:embed="rId4"/>
            <a:stretch>
              <a:fillRect/>
            </a:stretch>
          </p:blipFill>
          <p:spPr>
            <a:xfrm>
              <a:off x="10832058" y="315854"/>
              <a:ext cx="787582" cy="806509"/>
            </a:xfrm>
            <a:prstGeom prst="rect">
              <a:avLst/>
            </a:prstGeom>
          </p:spPr>
        </p:pic>
      </p:grpSp>
    </p:spTree>
    <p:extLst>
      <p:ext uri="{BB962C8B-B14F-4D97-AF65-F5344CB8AC3E}">
        <p14:creationId xmlns:p14="http://schemas.microsoft.com/office/powerpoint/2010/main" val="1867038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B8A74-33E9-674D-A0ED-807070D17B3E}"/>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2AF71ED-1E9D-294C-8D76-2125F414199C}"/>
              </a:ext>
            </a:extLst>
          </p:cNvPr>
          <p:cNvSpPr>
            <a:spLocks noGrp="1"/>
          </p:cNvSpPr>
          <p:nvPr>
            <p:ph idx="1"/>
          </p:nvPr>
        </p:nvSpPr>
        <p:spPr/>
        <p:txBody>
          <a:bodyPr/>
          <a:lstStyle/>
          <a:p>
            <a:r>
              <a:rPr lang="en-US" dirty="0"/>
              <a:t>For </a:t>
            </a:r>
            <a:r>
              <a:rPr lang="en-US" dirty="0" err="1"/>
              <a:t>Disseminiation</a:t>
            </a:r>
            <a:r>
              <a:rPr lang="en-US" dirty="0"/>
              <a:t> also </a:t>
            </a:r>
            <a:r>
              <a:rPr lang="en-US" dirty="0" err="1"/>
              <a:t>MedTec</a:t>
            </a:r>
            <a:r>
              <a:rPr lang="en-US" dirty="0"/>
              <a:t> was added to the official presentation of the university</a:t>
            </a:r>
          </a:p>
          <a:p>
            <a:r>
              <a:rPr lang="en-US" dirty="0" err="1"/>
              <a:t>MediTec</a:t>
            </a:r>
            <a:r>
              <a:rPr lang="en-US" dirty="0"/>
              <a:t> and the opportunity from the EU were mentioned in every meeting or with every delegations we have.</a:t>
            </a:r>
          </a:p>
          <a:p>
            <a:r>
              <a:rPr lang="en-US" dirty="0"/>
              <a:t>We have all the details of </a:t>
            </a:r>
            <a:r>
              <a:rPr lang="en-US" dirty="0" err="1"/>
              <a:t>MediTec</a:t>
            </a:r>
            <a:r>
              <a:rPr lang="en-US" dirty="0"/>
              <a:t> on our website, we built a link that have all the information. </a:t>
            </a:r>
            <a:r>
              <a:rPr lang="en-US" dirty="0">
                <a:hlinkClick r:id="rId2"/>
              </a:rPr>
              <a:t>https://uod.ac/int-relations/erasmusplus/meditec/</a:t>
            </a:r>
            <a:r>
              <a:rPr lang="en-US" dirty="0"/>
              <a:t> </a:t>
            </a:r>
          </a:p>
          <a:p>
            <a:pPr marL="0" indent="0">
              <a:buNone/>
            </a:pPr>
            <a:endParaRPr lang="en-US" dirty="0"/>
          </a:p>
        </p:txBody>
      </p:sp>
      <p:sp>
        <p:nvSpPr>
          <p:cNvPr id="4" name="Slide Number Placeholder 3">
            <a:extLst>
              <a:ext uri="{FF2B5EF4-FFF2-40B4-BE49-F238E27FC236}">
                <a16:creationId xmlns:a16="http://schemas.microsoft.com/office/drawing/2014/main" id="{043D52DF-EFED-3C46-93AE-D92214EF6823}"/>
              </a:ext>
            </a:extLst>
          </p:cNvPr>
          <p:cNvSpPr>
            <a:spLocks noGrp="1"/>
          </p:cNvSpPr>
          <p:nvPr>
            <p:ph type="sldNum" sz="quarter" idx="12"/>
          </p:nvPr>
        </p:nvSpPr>
        <p:spPr/>
        <p:txBody>
          <a:bodyPr/>
          <a:lstStyle/>
          <a:p>
            <a:fld id="{7AD9D152-7FE2-2542-979A-FFED4666B516}" type="slidenum">
              <a:rPr lang="en-US" smtClean="0"/>
              <a:t>34</a:t>
            </a:fld>
            <a:endParaRPr lang="en-US"/>
          </a:p>
        </p:txBody>
      </p:sp>
      <p:grpSp>
        <p:nvGrpSpPr>
          <p:cNvPr id="5" name="Group 4">
            <a:extLst>
              <a:ext uri="{FF2B5EF4-FFF2-40B4-BE49-F238E27FC236}">
                <a16:creationId xmlns:a16="http://schemas.microsoft.com/office/drawing/2014/main" id="{A7D4EA24-BB76-B44A-85FC-5B2409BDB92C}"/>
              </a:ext>
            </a:extLst>
          </p:cNvPr>
          <p:cNvGrpSpPr/>
          <p:nvPr/>
        </p:nvGrpSpPr>
        <p:grpSpPr>
          <a:xfrm>
            <a:off x="279201" y="365125"/>
            <a:ext cx="11271859" cy="923925"/>
            <a:chOff x="347781" y="198438"/>
            <a:chExt cx="11271859" cy="923925"/>
          </a:xfrm>
        </p:grpSpPr>
        <p:pic>
          <p:nvPicPr>
            <p:cNvPr id="6" name="Picture 3" descr="page1image28020176">
              <a:extLst>
                <a:ext uri="{FF2B5EF4-FFF2-40B4-BE49-F238E27FC236}">
                  <a16:creationId xmlns:a16="http://schemas.microsoft.com/office/drawing/2014/main" id="{DF67A4DA-571C-D343-A653-D7328BC23FD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7781" y="198438"/>
              <a:ext cx="1612900" cy="749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ge1image28017472">
              <a:extLst>
                <a:ext uri="{FF2B5EF4-FFF2-40B4-BE49-F238E27FC236}">
                  <a16:creationId xmlns:a16="http://schemas.microsoft.com/office/drawing/2014/main" id="{5716A99F-48D7-CA4B-8176-4BA9DB016DF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295331" y="280988"/>
              <a:ext cx="1501253" cy="7493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ext, sign, outdoor&#10;&#10;Description automatically generated">
              <a:extLst>
                <a:ext uri="{FF2B5EF4-FFF2-40B4-BE49-F238E27FC236}">
                  <a16:creationId xmlns:a16="http://schemas.microsoft.com/office/drawing/2014/main" id="{774E2A74-95FF-3B48-9E19-C3EB9DFF9696}"/>
                </a:ext>
              </a:extLst>
            </p:cNvPr>
            <p:cNvPicPr>
              <a:picLocks noChangeAspect="1"/>
            </p:cNvPicPr>
            <p:nvPr userDrawn="1"/>
          </p:nvPicPr>
          <p:blipFill>
            <a:blip r:embed="rId5"/>
            <a:stretch>
              <a:fillRect/>
            </a:stretch>
          </p:blipFill>
          <p:spPr>
            <a:xfrm>
              <a:off x="10832058" y="315854"/>
              <a:ext cx="787582" cy="806509"/>
            </a:xfrm>
            <a:prstGeom prst="rect">
              <a:avLst/>
            </a:prstGeom>
          </p:spPr>
        </p:pic>
      </p:grpSp>
    </p:spTree>
    <p:extLst>
      <p:ext uri="{BB962C8B-B14F-4D97-AF65-F5344CB8AC3E}">
        <p14:creationId xmlns:p14="http://schemas.microsoft.com/office/powerpoint/2010/main" val="7852996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E52FF-1E21-164C-9208-EA152C50B18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CCB5456-9884-CA4F-825D-1675901B0479}"/>
              </a:ext>
            </a:extLst>
          </p:cNvPr>
          <p:cNvSpPr>
            <a:spLocks noGrp="1"/>
          </p:cNvSpPr>
          <p:nvPr>
            <p:ph idx="1"/>
          </p:nvPr>
        </p:nvSpPr>
        <p:spPr/>
        <p:txBody>
          <a:bodyPr/>
          <a:lstStyle/>
          <a:p>
            <a:endParaRPr lang="en-US"/>
          </a:p>
        </p:txBody>
      </p:sp>
      <p:pic>
        <p:nvPicPr>
          <p:cNvPr id="4" name="Picture 3" descr="A group of people standing in a room&#10;&#10;Description automatically generated">
            <a:extLst>
              <a:ext uri="{FF2B5EF4-FFF2-40B4-BE49-F238E27FC236}">
                <a16:creationId xmlns:a16="http://schemas.microsoft.com/office/drawing/2014/main" id="{1A2495DA-7AB1-1047-83CA-7C2A6CE0FA7D}"/>
              </a:ext>
            </a:extLst>
          </p:cNvPr>
          <p:cNvPicPr/>
          <p:nvPr/>
        </p:nvPicPr>
        <p:blipFill>
          <a:blip r:embed="rId2">
            <a:extLst>
              <a:ext uri="{28A0092B-C50C-407E-A947-70E740481C1C}">
                <a14:useLocalDpi xmlns:a14="http://schemas.microsoft.com/office/drawing/2010/main" val="0"/>
              </a:ext>
            </a:extLst>
          </a:blip>
          <a:stretch>
            <a:fillRect/>
          </a:stretch>
        </p:blipFill>
        <p:spPr>
          <a:xfrm>
            <a:off x="1325880" y="1519872"/>
            <a:ext cx="9212580" cy="4657091"/>
          </a:xfrm>
          <a:prstGeom prst="rect">
            <a:avLst/>
          </a:prstGeom>
        </p:spPr>
      </p:pic>
      <p:sp>
        <p:nvSpPr>
          <p:cNvPr id="5" name="Slide Number Placeholder 4">
            <a:extLst>
              <a:ext uri="{FF2B5EF4-FFF2-40B4-BE49-F238E27FC236}">
                <a16:creationId xmlns:a16="http://schemas.microsoft.com/office/drawing/2014/main" id="{2F229C84-AC89-4F4A-BA92-E8A992661297}"/>
              </a:ext>
            </a:extLst>
          </p:cNvPr>
          <p:cNvSpPr>
            <a:spLocks noGrp="1"/>
          </p:cNvSpPr>
          <p:nvPr>
            <p:ph type="sldNum" sz="quarter" idx="12"/>
          </p:nvPr>
        </p:nvSpPr>
        <p:spPr/>
        <p:txBody>
          <a:bodyPr/>
          <a:lstStyle/>
          <a:p>
            <a:fld id="{7AD9D152-7FE2-2542-979A-FFED4666B516}" type="slidenum">
              <a:rPr lang="en-US" smtClean="0"/>
              <a:t>35</a:t>
            </a:fld>
            <a:endParaRPr lang="en-US"/>
          </a:p>
        </p:txBody>
      </p:sp>
    </p:spTree>
    <p:extLst>
      <p:ext uri="{BB962C8B-B14F-4D97-AF65-F5344CB8AC3E}">
        <p14:creationId xmlns:p14="http://schemas.microsoft.com/office/powerpoint/2010/main" val="42848319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3C127-7AFF-434E-B8E4-3AC70AE754A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AC60753-0FEF-C64F-9584-EE247503A6A1}"/>
              </a:ext>
            </a:extLst>
          </p:cNvPr>
          <p:cNvSpPr>
            <a:spLocks noGrp="1"/>
          </p:cNvSpPr>
          <p:nvPr>
            <p:ph idx="1"/>
          </p:nvPr>
        </p:nvSpPr>
        <p:spPr/>
        <p:txBody>
          <a:bodyPr/>
          <a:lstStyle/>
          <a:p>
            <a:endParaRPr lang="en-US"/>
          </a:p>
        </p:txBody>
      </p:sp>
      <p:pic>
        <p:nvPicPr>
          <p:cNvPr id="4" name="Picture 3" descr="A group of people walking in front of a building&#10;&#10;Description automatically generated">
            <a:extLst>
              <a:ext uri="{FF2B5EF4-FFF2-40B4-BE49-F238E27FC236}">
                <a16:creationId xmlns:a16="http://schemas.microsoft.com/office/drawing/2014/main" id="{C4382C2D-44AC-E548-B82C-045B634C5EC2}"/>
              </a:ext>
            </a:extLst>
          </p:cNvPr>
          <p:cNvPicPr/>
          <p:nvPr/>
        </p:nvPicPr>
        <p:blipFill>
          <a:blip r:embed="rId2">
            <a:extLst>
              <a:ext uri="{28A0092B-C50C-407E-A947-70E740481C1C}">
                <a14:useLocalDpi xmlns:a14="http://schemas.microsoft.com/office/drawing/2010/main" val="0"/>
              </a:ext>
            </a:extLst>
          </a:blip>
          <a:stretch>
            <a:fillRect/>
          </a:stretch>
        </p:blipFill>
        <p:spPr>
          <a:xfrm>
            <a:off x="1040130" y="1748472"/>
            <a:ext cx="9875520" cy="4428491"/>
          </a:xfrm>
          <a:prstGeom prst="rect">
            <a:avLst/>
          </a:prstGeom>
        </p:spPr>
      </p:pic>
      <p:sp>
        <p:nvSpPr>
          <p:cNvPr id="5" name="Slide Number Placeholder 4">
            <a:extLst>
              <a:ext uri="{FF2B5EF4-FFF2-40B4-BE49-F238E27FC236}">
                <a16:creationId xmlns:a16="http://schemas.microsoft.com/office/drawing/2014/main" id="{A120216C-AC05-A74B-8153-20B1F85E8602}"/>
              </a:ext>
            </a:extLst>
          </p:cNvPr>
          <p:cNvSpPr>
            <a:spLocks noGrp="1"/>
          </p:cNvSpPr>
          <p:nvPr>
            <p:ph type="sldNum" sz="quarter" idx="12"/>
          </p:nvPr>
        </p:nvSpPr>
        <p:spPr/>
        <p:txBody>
          <a:bodyPr/>
          <a:lstStyle/>
          <a:p>
            <a:fld id="{7AD9D152-7FE2-2542-979A-FFED4666B516}" type="slidenum">
              <a:rPr lang="en-US" smtClean="0"/>
              <a:t>36</a:t>
            </a:fld>
            <a:endParaRPr lang="en-US"/>
          </a:p>
        </p:txBody>
      </p:sp>
    </p:spTree>
    <p:extLst>
      <p:ext uri="{BB962C8B-B14F-4D97-AF65-F5344CB8AC3E}">
        <p14:creationId xmlns:p14="http://schemas.microsoft.com/office/powerpoint/2010/main" val="31808640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11FEE-8173-6447-85AD-E81EC48B188E}"/>
              </a:ext>
            </a:extLst>
          </p:cNvPr>
          <p:cNvSpPr>
            <a:spLocks noGrp="1"/>
          </p:cNvSpPr>
          <p:nvPr>
            <p:ph type="title"/>
          </p:nvPr>
        </p:nvSpPr>
        <p:spPr/>
        <p:txBody>
          <a:bodyPr/>
          <a:lstStyle/>
          <a:p>
            <a:endParaRPr lang="en-US"/>
          </a:p>
        </p:txBody>
      </p:sp>
      <p:pic>
        <p:nvPicPr>
          <p:cNvPr id="4" name="Content Placeholder 3" descr="A group of people walking in front of a building&#10;&#10;Description automatically generated">
            <a:extLst>
              <a:ext uri="{FF2B5EF4-FFF2-40B4-BE49-F238E27FC236}">
                <a16:creationId xmlns:a16="http://schemas.microsoft.com/office/drawing/2014/main" id="{17C73487-17A5-5C48-AD00-A48629D31828}"/>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628650" y="1825625"/>
            <a:ext cx="10641330" cy="4351338"/>
          </a:xfrm>
          <a:prstGeom prst="rect">
            <a:avLst/>
          </a:prstGeom>
        </p:spPr>
      </p:pic>
      <p:sp>
        <p:nvSpPr>
          <p:cNvPr id="3" name="Slide Number Placeholder 2">
            <a:extLst>
              <a:ext uri="{FF2B5EF4-FFF2-40B4-BE49-F238E27FC236}">
                <a16:creationId xmlns:a16="http://schemas.microsoft.com/office/drawing/2014/main" id="{51A65277-34F7-BD47-B81F-A88E17FFACDE}"/>
              </a:ext>
            </a:extLst>
          </p:cNvPr>
          <p:cNvSpPr>
            <a:spLocks noGrp="1"/>
          </p:cNvSpPr>
          <p:nvPr>
            <p:ph type="sldNum" sz="quarter" idx="12"/>
          </p:nvPr>
        </p:nvSpPr>
        <p:spPr/>
        <p:txBody>
          <a:bodyPr/>
          <a:lstStyle/>
          <a:p>
            <a:fld id="{7AD9D152-7FE2-2542-979A-FFED4666B516}" type="slidenum">
              <a:rPr lang="en-US" smtClean="0"/>
              <a:t>37</a:t>
            </a:fld>
            <a:endParaRPr lang="en-US"/>
          </a:p>
        </p:txBody>
      </p:sp>
    </p:spTree>
    <p:extLst>
      <p:ext uri="{BB962C8B-B14F-4D97-AF65-F5344CB8AC3E}">
        <p14:creationId xmlns:p14="http://schemas.microsoft.com/office/powerpoint/2010/main" val="36428456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B8BD7-A639-BF44-A0CB-C09323657142}"/>
              </a:ext>
            </a:extLst>
          </p:cNvPr>
          <p:cNvSpPr>
            <a:spLocks noGrp="1"/>
          </p:cNvSpPr>
          <p:nvPr>
            <p:ph type="title"/>
          </p:nvPr>
        </p:nvSpPr>
        <p:spPr/>
        <p:txBody>
          <a:bodyPr>
            <a:normAutofit fontScale="90000"/>
          </a:bodyPr>
          <a:lstStyle/>
          <a:p>
            <a:pPr algn="ctr"/>
            <a:br>
              <a:rPr lang="en-US" dirty="0"/>
            </a:br>
            <a:br>
              <a:rPr lang="en-US" dirty="0"/>
            </a:br>
            <a:r>
              <a:rPr lang="en-US" dirty="0"/>
              <a:t>Co-Funding by </a:t>
            </a:r>
            <a:r>
              <a:rPr lang="en-US" dirty="0" err="1"/>
              <a:t>UoD</a:t>
            </a:r>
            <a:endParaRPr lang="en-US" dirty="0"/>
          </a:p>
        </p:txBody>
      </p:sp>
      <p:sp>
        <p:nvSpPr>
          <p:cNvPr id="3" name="Content Placeholder 2">
            <a:extLst>
              <a:ext uri="{FF2B5EF4-FFF2-40B4-BE49-F238E27FC236}">
                <a16:creationId xmlns:a16="http://schemas.microsoft.com/office/drawing/2014/main" id="{D0ADB10E-A63E-844B-A900-85C30C91A649}"/>
              </a:ext>
            </a:extLst>
          </p:cNvPr>
          <p:cNvSpPr>
            <a:spLocks noGrp="1"/>
          </p:cNvSpPr>
          <p:nvPr>
            <p:ph idx="1"/>
          </p:nvPr>
        </p:nvSpPr>
        <p:spPr/>
        <p:txBody>
          <a:bodyPr/>
          <a:lstStyle/>
          <a:p>
            <a:r>
              <a:rPr lang="en-US" dirty="0"/>
              <a:t>University of Duhok participated actively in co-funding the project by:</a:t>
            </a:r>
          </a:p>
          <a:p>
            <a:r>
              <a:rPr lang="en-US" dirty="0"/>
              <a:t>Prepare lab for the equipment. </a:t>
            </a:r>
          </a:p>
          <a:p>
            <a:r>
              <a:rPr lang="en-US" dirty="0"/>
              <a:t>Furniture for the lab.</a:t>
            </a:r>
          </a:p>
          <a:p>
            <a:r>
              <a:rPr lang="en-US" dirty="0"/>
              <a:t>Local transport for equipment, paperwork for taxes.</a:t>
            </a:r>
          </a:p>
          <a:p>
            <a:r>
              <a:rPr lang="en-US" dirty="0"/>
              <a:t>Assigned one person to be responsible for the equipment as part of their job at our university.</a:t>
            </a:r>
          </a:p>
          <a:p>
            <a:r>
              <a:rPr lang="en-US" dirty="0"/>
              <a:t>Co-fund every and each travel of every participant through local transport, visas and beyond or co-funding in airfare. </a:t>
            </a:r>
          </a:p>
        </p:txBody>
      </p:sp>
      <p:sp>
        <p:nvSpPr>
          <p:cNvPr id="4" name="Slide Number Placeholder 3">
            <a:extLst>
              <a:ext uri="{FF2B5EF4-FFF2-40B4-BE49-F238E27FC236}">
                <a16:creationId xmlns:a16="http://schemas.microsoft.com/office/drawing/2014/main" id="{A10402EA-2A98-4940-B067-09BD6D575646}"/>
              </a:ext>
            </a:extLst>
          </p:cNvPr>
          <p:cNvSpPr>
            <a:spLocks noGrp="1"/>
          </p:cNvSpPr>
          <p:nvPr>
            <p:ph type="sldNum" sz="quarter" idx="12"/>
          </p:nvPr>
        </p:nvSpPr>
        <p:spPr/>
        <p:txBody>
          <a:bodyPr/>
          <a:lstStyle/>
          <a:p>
            <a:fld id="{7AD9D152-7FE2-2542-979A-FFED4666B516}" type="slidenum">
              <a:rPr lang="en-US" smtClean="0"/>
              <a:t>38</a:t>
            </a:fld>
            <a:endParaRPr lang="en-US"/>
          </a:p>
        </p:txBody>
      </p:sp>
      <p:grpSp>
        <p:nvGrpSpPr>
          <p:cNvPr id="5" name="Group 4">
            <a:extLst>
              <a:ext uri="{FF2B5EF4-FFF2-40B4-BE49-F238E27FC236}">
                <a16:creationId xmlns:a16="http://schemas.microsoft.com/office/drawing/2014/main" id="{35ECACB9-FCEB-E24B-B2E1-CFA584DE9279}"/>
              </a:ext>
            </a:extLst>
          </p:cNvPr>
          <p:cNvGrpSpPr/>
          <p:nvPr/>
        </p:nvGrpSpPr>
        <p:grpSpPr>
          <a:xfrm>
            <a:off x="279201" y="365125"/>
            <a:ext cx="11271859" cy="923925"/>
            <a:chOff x="347781" y="198438"/>
            <a:chExt cx="11271859" cy="923925"/>
          </a:xfrm>
        </p:grpSpPr>
        <p:pic>
          <p:nvPicPr>
            <p:cNvPr id="6" name="Picture 3" descr="page1image28020176">
              <a:extLst>
                <a:ext uri="{FF2B5EF4-FFF2-40B4-BE49-F238E27FC236}">
                  <a16:creationId xmlns:a16="http://schemas.microsoft.com/office/drawing/2014/main" id="{4BDECFCA-553C-D149-9C45-8EF44A59874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7781" y="198438"/>
              <a:ext cx="1612900" cy="749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ge1image28017472">
              <a:extLst>
                <a:ext uri="{FF2B5EF4-FFF2-40B4-BE49-F238E27FC236}">
                  <a16:creationId xmlns:a16="http://schemas.microsoft.com/office/drawing/2014/main" id="{015B518F-63DD-4E40-965F-F0262961A31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95331" y="280988"/>
              <a:ext cx="1501253" cy="7493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ext, sign, outdoor&#10;&#10;Description automatically generated">
              <a:extLst>
                <a:ext uri="{FF2B5EF4-FFF2-40B4-BE49-F238E27FC236}">
                  <a16:creationId xmlns:a16="http://schemas.microsoft.com/office/drawing/2014/main" id="{37D9EE15-E78A-D947-87AD-19824533242D}"/>
                </a:ext>
              </a:extLst>
            </p:cNvPr>
            <p:cNvPicPr>
              <a:picLocks noChangeAspect="1"/>
            </p:cNvPicPr>
            <p:nvPr userDrawn="1"/>
          </p:nvPicPr>
          <p:blipFill>
            <a:blip r:embed="rId4"/>
            <a:stretch>
              <a:fillRect/>
            </a:stretch>
          </p:blipFill>
          <p:spPr>
            <a:xfrm>
              <a:off x="10832058" y="315854"/>
              <a:ext cx="787582" cy="806509"/>
            </a:xfrm>
            <a:prstGeom prst="rect">
              <a:avLst/>
            </a:prstGeom>
          </p:spPr>
        </p:pic>
      </p:grpSp>
    </p:spTree>
    <p:extLst>
      <p:ext uri="{BB962C8B-B14F-4D97-AF65-F5344CB8AC3E}">
        <p14:creationId xmlns:p14="http://schemas.microsoft.com/office/powerpoint/2010/main" val="40798941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C41E1-845D-B843-A11E-6FB5559A975F}"/>
              </a:ext>
            </a:extLst>
          </p:cNvPr>
          <p:cNvSpPr>
            <a:spLocks noGrp="1"/>
          </p:cNvSpPr>
          <p:nvPr>
            <p:ph type="title"/>
          </p:nvPr>
        </p:nvSpPr>
        <p:spPr/>
        <p:txBody>
          <a:bodyPr/>
          <a:lstStyle/>
          <a:p>
            <a:pPr algn="ctr"/>
            <a:br>
              <a:rPr lang="en-US" b="1" dirty="0"/>
            </a:br>
            <a:r>
              <a:rPr lang="en-US" b="1" dirty="0"/>
              <a:t>Our Achievements from </a:t>
            </a:r>
            <a:r>
              <a:rPr lang="en-US" b="1" dirty="0" err="1"/>
              <a:t>Meditec</a:t>
            </a:r>
            <a:endParaRPr lang="en-US" b="1" dirty="0"/>
          </a:p>
        </p:txBody>
      </p:sp>
      <p:sp>
        <p:nvSpPr>
          <p:cNvPr id="3" name="Content Placeholder 2">
            <a:extLst>
              <a:ext uri="{FF2B5EF4-FFF2-40B4-BE49-F238E27FC236}">
                <a16:creationId xmlns:a16="http://schemas.microsoft.com/office/drawing/2014/main" id="{C751B325-9D0E-6042-9047-F87BC443279D}"/>
              </a:ext>
            </a:extLst>
          </p:cNvPr>
          <p:cNvSpPr>
            <a:spLocks noGrp="1"/>
          </p:cNvSpPr>
          <p:nvPr>
            <p:ph idx="1"/>
          </p:nvPr>
        </p:nvSpPr>
        <p:spPr>
          <a:xfrm>
            <a:off x="838200" y="1690688"/>
            <a:ext cx="10515600" cy="4486275"/>
          </a:xfrm>
        </p:spPr>
        <p:txBody>
          <a:bodyPr>
            <a:normAutofit fontScale="62500" lnSpcReduction="20000"/>
          </a:bodyPr>
          <a:lstStyle/>
          <a:p>
            <a:pPr fontAlgn="base"/>
            <a:r>
              <a:rPr lang="en-US" sz="3600" dirty="0"/>
              <a:t>Training of trainers, Training our staff on innovative technologies in EU universities, Masaryk University, Brno University, University of Malta and University of Leipzig. The Trained Staff are from College of Medicine, Pharmacy and Dentistry.</a:t>
            </a:r>
          </a:p>
          <a:p>
            <a:pPr fontAlgn="base"/>
            <a:endParaRPr lang="en-US" sz="3600" dirty="0"/>
          </a:p>
          <a:p>
            <a:pPr fontAlgn="base"/>
            <a:r>
              <a:rPr lang="en-US" sz="3600" dirty="0"/>
              <a:t>Training of Students, on new Technologies in different universities from different partners countries, Brno University, Masaryk University and University of Jordan. The participants are from College of Medicine and College of Pharmacy. </a:t>
            </a:r>
          </a:p>
          <a:p>
            <a:pPr fontAlgn="base"/>
            <a:endParaRPr lang="en-US" sz="3600" dirty="0"/>
          </a:p>
          <a:p>
            <a:pPr fontAlgn="base"/>
            <a:r>
              <a:rPr lang="en-US" sz="3600" dirty="0"/>
              <a:t>The University of Duhok adopted the continuous training on innovative technology in teaching process.</a:t>
            </a:r>
          </a:p>
          <a:p>
            <a:pPr fontAlgn="base"/>
            <a:endParaRPr lang="en-US" sz="3600" dirty="0"/>
          </a:p>
          <a:p>
            <a:pPr fontAlgn="base"/>
            <a:r>
              <a:rPr lang="en-US" sz="3600" dirty="0"/>
              <a:t>Participants enhanced their different teaching methodologies after receiving the equipment.</a:t>
            </a:r>
          </a:p>
          <a:p>
            <a:pPr marL="0" indent="0" fontAlgn="base">
              <a:buNone/>
            </a:pPr>
            <a:endParaRPr lang="en-US" sz="3600" dirty="0"/>
          </a:p>
          <a:p>
            <a:pPr marL="0" indent="0" fontAlgn="base">
              <a:buNone/>
            </a:pPr>
            <a:endParaRPr lang="en-US" sz="3600" dirty="0"/>
          </a:p>
          <a:p>
            <a:pPr fontAlgn="base"/>
            <a:endParaRPr lang="en-US" dirty="0"/>
          </a:p>
          <a:p>
            <a:endParaRPr lang="en-US" dirty="0"/>
          </a:p>
        </p:txBody>
      </p:sp>
      <p:sp>
        <p:nvSpPr>
          <p:cNvPr id="4" name="Slide Number Placeholder 3">
            <a:extLst>
              <a:ext uri="{FF2B5EF4-FFF2-40B4-BE49-F238E27FC236}">
                <a16:creationId xmlns:a16="http://schemas.microsoft.com/office/drawing/2014/main" id="{D8FBEA5D-6E53-F24F-B2B0-B4D3E73D4632}"/>
              </a:ext>
            </a:extLst>
          </p:cNvPr>
          <p:cNvSpPr>
            <a:spLocks noGrp="1"/>
          </p:cNvSpPr>
          <p:nvPr>
            <p:ph type="sldNum" sz="quarter" idx="12"/>
          </p:nvPr>
        </p:nvSpPr>
        <p:spPr/>
        <p:txBody>
          <a:bodyPr/>
          <a:lstStyle/>
          <a:p>
            <a:fld id="{7AD9D152-7FE2-2542-979A-FFED4666B516}" type="slidenum">
              <a:rPr lang="en-US" smtClean="0"/>
              <a:t>39</a:t>
            </a:fld>
            <a:endParaRPr lang="en-US"/>
          </a:p>
        </p:txBody>
      </p:sp>
      <p:grpSp>
        <p:nvGrpSpPr>
          <p:cNvPr id="5" name="Group 4">
            <a:extLst>
              <a:ext uri="{FF2B5EF4-FFF2-40B4-BE49-F238E27FC236}">
                <a16:creationId xmlns:a16="http://schemas.microsoft.com/office/drawing/2014/main" id="{DA611536-B6F8-F444-B59D-B386C5D69B74}"/>
              </a:ext>
            </a:extLst>
          </p:cNvPr>
          <p:cNvGrpSpPr/>
          <p:nvPr/>
        </p:nvGrpSpPr>
        <p:grpSpPr>
          <a:xfrm>
            <a:off x="279201" y="365125"/>
            <a:ext cx="11271859" cy="923925"/>
            <a:chOff x="347781" y="198438"/>
            <a:chExt cx="11271859" cy="923925"/>
          </a:xfrm>
        </p:grpSpPr>
        <p:pic>
          <p:nvPicPr>
            <p:cNvPr id="6" name="Picture 3" descr="page1image28020176">
              <a:extLst>
                <a:ext uri="{FF2B5EF4-FFF2-40B4-BE49-F238E27FC236}">
                  <a16:creationId xmlns:a16="http://schemas.microsoft.com/office/drawing/2014/main" id="{A72DCEF5-0D09-5849-81F2-55E9325349B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7781" y="198438"/>
              <a:ext cx="1612900" cy="749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ge1image28017472">
              <a:extLst>
                <a:ext uri="{FF2B5EF4-FFF2-40B4-BE49-F238E27FC236}">
                  <a16:creationId xmlns:a16="http://schemas.microsoft.com/office/drawing/2014/main" id="{63191207-9549-7640-AC00-D603D56997D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95331" y="280988"/>
              <a:ext cx="1501253" cy="7493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ext, sign, outdoor&#10;&#10;Description automatically generated">
              <a:extLst>
                <a:ext uri="{FF2B5EF4-FFF2-40B4-BE49-F238E27FC236}">
                  <a16:creationId xmlns:a16="http://schemas.microsoft.com/office/drawing/2014/main" id="{7AF49863-34BA-874B-81A4-2833A7BD9C9C}"/>
                </a:ext>
              </a:extLst>
            </p:cNvPr>
            <p:cNvPicPr>
              <a:picLocks noChangeAspect="1"/>
            </p:cNvPicPr>
            <p:nvPr userDrawn="1"/>
          </p:nvPicPr>
          <p:blipFill>
            <a:blip r:embed="rId4"/>
            <a:stretch>
              <a:fillRect/>
            </a:stretch>
          </p:blipFill>
          <p:spPr>
            <a:xfrm>
              <a:off x="10832058" y="315854"/>
              <a:ext cx="787582" cy="806509"/>
            </a:xfrm>
            <a:prstGeom prst="rect">
              <a:avLst/>
            </a:prstGeom>
          </p:spPr>
        </p:pic>
      </p:grpSp>
    </p:spTree>
    <p:extLst>
      <p:ext uri="{BB962C8B-B14F-4D97-AF65-F5344CB8AC3E}">
        <p14:creationId xmlns:p14="http://schemas.microsoft.com/office/powerpoint/2010/main" val="2778260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ECA27-9DC9-C54A-B499-9A6B2213E7A1}"/>
              </a:ext>
            </a:extLst>
          </p:cNvPr>
          <p:cNvSpPr>
            <a:spLocks noGrp="1"/>
          </p:cNvSpPr>
          <p:nvPr>
            <p:ph type="title"/>
          </p:nvPr>
        </p:nvSpPr>
        <p:spPr>
          <a:xfrm>
            <a:off x="838200" y="541337"/>
            <a:ext cx="10515600" cy="1325563"/>
          </a:xfrm>
        </p:spPr>
        <p:txBody>
          <a:bodyPr/>
          <a:lstStyle/>
          <a:p>
            <a:br>
              <a:rPr lang="en-US" dirty="0"/>
            </a:br>
            <a:r>
              <a:rPr lang="en-US" b="1" dirty="0"/>
              <a:t>Training of our students at Czech Republic</a:t>
            </a:r>
          </a:p>
        </p:txBody>
      </p:sp>
      <p:sp>
        <p:nvSpPr>
          <p:cNvPr id="3" name="Content Placeholder 2">
            <a:extLst>
              <a:ext uri="{FF2B5EF4-FFF2-40B4-BE49-F238E27FC236}">
                <a16:creationId xmlns:a16="http://schemas.microsoft.com/office/drawing/2014/main" id="{949F9E5B-6420-A649-8CC3-5560C2C20A10}"/>
              </a:ext>
            </a:extLst>
          </p:cNvPr>
          <p:cNvSpPr>
            <a:spLocks noGrp="1"/>
          </p:cNvSpPr>
          <p:nvPr>
            <p:ph idx="1"/>
          </p:nvPr>
        </p:nvSpPr>
        <p:spPr/>
        <p:txBody>
          <a:bodyPr>
            <a:normAutofit/>
          </a:bodyPr>
          <a:lstStyle/>
          <a:p>
            <a:r>
              <a:rPr lang="en-US" dirty="0">
                <a:latin typeface="Times New Roman" panose="02020603050405020304" pitchFamily="18" charset="0"/>
                <a:ea typeface="Dotum" panose="020B0600000101010101" pitchFamily="34" charset="-127"/>
                <a:cs typeface="Times New Roman" panose="02020603050405020304" pitchFamily="18" charset="0"/>
              </a:rPr>
              <a:t>Two students from College of Pharmacy , University of Duhok ( Miss. Rand </a:t>
            </a:r>
            <a:r>
              <a:rPr lang="en-US" dirty="0" err="1">
                <a:latin typeface="Times New Roman" panose="02020603050405020304" pitchFamily="18" charset="0"/>
                <a:ea typeface="Dotum" panose="020B0600000101010101" pitchFamily="34" charset="-127"/>
                <a:cs typeface="Times New Roman" panose="02020603050405020304" pitchFamily="18" charset="0"/>
              </a:rPr>
              <a:t>Kalo</a:t>
            </a:r>
            <a:r>
              <a:rPr lang="en-US" dirty="0">
                <a:latin typeface="Times New Roman" panose="02020603050405020304" pitchFamily="18" charset="0"/>
                <a:ea typeface="Dotum" panose="020B0600000101010101" pitchFamily="34" charset="-127"/>
                <a:cs typeface="Times New Roman" panose="02020603050405020304" pitchFamily="18" charset="0"/>
              </a:rPr>
              <a:t> and Mr. Mohammed </a:t>
            </a:r>
            <a:r>
              <a:rPr lang="en-US" dirty="0" err="1">
                <a:latin typeface="Times New Roman" panose="02020603050405020304" pitchFamily="18" charset="0"/>
                <a:ea typeface="Dotum" panose="020B0600000101010101" pitchFamily="34" charset="-127"/>
                <a:cs typeface="Times New Roman" panose="02020603050405020304" pitchFamily="18" charset="0"/>
              </a:rPr>
              <a:t>Ghareeb</a:t>
            </a:r>
            <a:r>
              <a:rPr lang="en-US" dirty="0">
                <a:latin typeface="Times New Roman" panose="02020603050405020304" pitchFamily="18" charset="0"/>
                <a:ea typeface="Dotum" panose="020B0600000101010101" pitchFamily="34" charset="-127"/>
                <a:cs typeface="Times New Roman" panose="02020603050405020304" pitchFamily="18" charset="0"/>
              </a:rPr>
              <a:t>) delivered a seminar at their college to introduce their successful participation in </a:t>
            </a:r>
            <a:r>
              <a:rPr lang="en-US" dirty="0" err="1">
                <a:latin typeface="Times New Roman" panose="02020603050405020304" pitchFamily="18" charset="0"/>
                <a:ea typeface="Dotum" panose="020B0600000101010101" pitchFamily="34" charset="-127"/>
                <a:cs typeface="Times New Roman" panose="02020603050405020304" pitchFamily="18" charset="0"/>
              </a:rPr>
              <a:t>MediTec</a:t>
            </a:r>
            <a:r>
              <a:rPr lang="en-US" dirty="0">
                <a:latin typeface="Times New Roman" panose="02020603050405020304" pitchFamily="18" charset="0"/>
                <a:ea typeface="Dotum" panose="020B0600000101010101" pitchFamily="34" charset="-127"/>
                <a:cs typeface="Times New Roman" panose="02020603050405020304" pitchFamily="18" charset="0"/>
              </a:rPr>
              <a:t> training at a European Partners university , Masaryk University in Brno. The students trained by experienced academic staff at University of Masaryk. The subjects of the training were on a very diverse medical, preclinical and clinical topics like, nursing care, Medical biophysics, Medical Physiology, Experimental medicine, Human anatomy, Forensic Medicine, Surgery and alike. </a:t>
            </a:r>
            <a:endParaRPr lang="en-US" dirty="0">
              <a:effectLst/>
              <a:latin typeface="Times New Roman" panose="02020603050405020304" pitchFamily="18" charset="0"/>
              <a:ea typeface="Dotum" panose="020B0600000101010101" pitchFamily="34" charset="-127"/>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288157E0-B19D-BA4D-AF2B-D7A0A4C3D9D4}"/>
              </a:ext>
            </a:extLst>
          </p:cNvPr>
          <p:cNvSpPr>
            <a:spLocks noGrp="1"/>
          </p:cNvSpPr>
          <p:nvPr>
            <p:ph type="sldNum" sz="quarter" idx="12"/>
          </p:nvPr>
        </p:nvSpPr>
        <p:spPr/>
        <p:txBody>
          <a:bodyPr/>
          <a:lstStyle/>
          <a:p>
            <a:fld id="{7AD9D152-7FE2-2542-979A-FFED4666B516}" type="slidenum">
              <a:rPr lang="en-US" smtClean="0"/>
              <a:t>4</a:t>
            </a:fld>
            <a:endParaRPr lang="en-US"/>
          </a:p>
        </p:txBody>
      </p:sp>
      <p:grpSp>
        <p:nvGrpSpPr>
          <p:cNvPr id="5" name="Group 4">
            <a:extLst>
              <a:ext uri="{FF2B5EF4-FFF2-40B4-BE49-F238E27FC236}">
                <a16:creationId xmlns:a16="http://schemas.microsoft.com/office/drawing/2014/main" id="{5FE02D9C-1AA3-2C47-8692-1531C2ACD720}"/>
              </a:ext>
            </a:extLst>
          </p:cNvPr>
          <p:cNvGrpSpPr/>
          <p:nvPr/>
        </p:nvGrpSpPr>
        <p:grpSpPr>
          <a:xfrm>
            <a:off x="279201" y="365125"/>
            <a:ext cx="11271859" cy="923925"/>
            <a:chOff x="347781" y="198438"/>
            <a:chExt cx="11271859" cy="923925"/>
          </a:xfrm>
        </p:grpSpPr>
        <p:pic>
          <p:nvPicPr>
            <p:cNvPr id="6" name="Picture 3" descr="page1image28020176">
              <a:extLst>
                <a:ext uri="{FF2B5EF4-FFF2-40B4-BE49-F238E27FC236}">
                  <a16:creationId xmlns:a16="http://schemas.microsoft.com/office/drawing/2014/main" id="{1416CE57-2F2B-F84A-BD15-8B101F75F4F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7781" y="198438"/>
              <a:ext cx="1612900" cy="749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ge1image28017472">
              <a:extLst>
                <a:ext uri="{FF2B5EF4-FFF2-40B4-BE49-F238E27FC236}">
                  <a16:creationId xmlns:a16="http://schemas.microsoft.com/office/drawing/2014/main" id="{B159B3F5-1E7B-7741-B015-C8B6F749303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95331" y="280988"/>
              <a:ext cx="1501253" cy="7493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ext, sign, outdoor&#10;&#10;Description automatically generated">
              <a:extLst>
                <a:ext uri="{FF2B5EF4-FFF2-40B4-BE49-F238E27FC236}">
                  <a16:creationId xmlns:a16="http://schemas.microsoft.com/office/drawing/2014/main" id="{B2AC9846-5E33-D743-905D-92E0E75F233C}"/>
                </a:ext>
              </a:extLst>
            </p:cNvPr>
            <p:cNvPicPr>
              <a:picLocks noChangeAspect="1"/>
            </p:cNvPicPr>
            <p:nvPr userDrawn="1"/>
          </p:nvPicPr>
          <p:blipFill>
            <a:blip r:embed="rId4"/>
            <a:stretch>
              <a:fillRect/>
            </a:stretch>
          </p:blipFill>
          <p:spPr>
            <a:xfrm>
              <a:off x="10832058" y="315854"/>
              <a:ext cx="787582" cy="806509"/>
            </a:xfrm>
            <a:prstGeom prst="rect">
              <a:avLst/>
            </a:prstGeom>
          </p:spPr>
        </p:pic>
      </p:grpSp>
    </p:spTree>
    <p:extLst>
      <p:ext uri="{BB962C8B-B14F-4D97-AF65-F5344CB8AC3E}">
        <p14:creationId xmlns:p14="http://schemas.microsoft.com/office/powerpoint/2010/main" val="37090539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EE621-EA9A-B842-A89F-3A2C018A00B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1B2610C8-C81D-E44C-89D0-AC55B5351A5C}"/>
              </a:ext>
            </a:extLst>
          </p:cNvPr>
          <p:cNvSpPr>
            <a:spLocks noGrp="1"/>
          </p:cNvSpPr>
          <p:nvPr>
            <p:ph idx="1"/>
          </p:nvPr>
        </p:nvSpPr>
        <p:spPr/>
        <p:txBody>
          <a:bodyPr>
            <a:normAutofit fontScale="92500" lnSpcReduction="10000"/>
          </a:bodyPr>
          <a:lstStyle/>
          <a:p>
            <a:pPr fontAlgn="base"/>
            <a:r>
              <a:rPr lang="en-US" dirty="0"/>
              <a:t>Development of practical courses especially for this new learning environment ( after receiving the </a:t>
            </a:r>
            <a:r>
              <a:rPr lang="en-US" dirty="0" err="1"/>
              <a:t>equipments</a:t>
            </a:r>
            <a:r>
              <a:rPr lang="en-US" dirty="0"/>
              <a:t>).</a:t>
            </a:r>
          </a:p>
          <a:p>
            <a:pPr fontAlgn="base"/>
            <a:r>
              <a:rPr lang="en-US" dirty="0"/>
              <a:t>Enhancement of the curriculum in some subjects.</a:t>
            </a:r>
          </a:p>
          <a:p>
            <a:pPr fontAlgn="base"/>
            <a:r>
              <a:rPr lang="en-US" dirty="0"/>
              <a:t>Strengthening the quality of our  graduate students through implementing new technologies.</a:t>
            </a:r>
          </a:p>
          <a:p>
            <a:pPr fontAlgn="base"/>
            <a:r>
              <a:rPr lang="en-US" dirty="0"/>
              <a:t>New lab with new equipment has been established.</a:t>
            </a:r>
          </a:p>
          <a:p>
            <a:pPr fontAlgn="base"/>
            <a:r>
              <a:rPr lang="en-US" dirty="0"/>
              <a:t>Conference were conducted at our university with the presence of almost 70 participants of our medical academic staff from different medical colleges.</a:t>
            </a:r>
          </a:p>
          <a:p>
            <a:pPr fontAlgn="base"/>
            <a:r>
              <a:rPr lang="en-US" dirty="0"/>
              <a:t>Dissemination of </a:t>
            </a:r>
            <a:r>
              <a:rPr lang="en-US" dirty="0" err="1"/>
              <a:t>MediTec</a:t>
            </a:r>
            <a:r>
              <a:rPr lang="en-US" dirty="0"/>
              <a:t> among our university community and beyond like the Directorate General of Health in Duhok and its professional staff.</a:t>
            </a:r>
          </a:p>
          <a:p>
            <a:pPr fontAlgn="base"/>
            <a:endParaRPr lang="en-US" dirty="0"/>
          </a:p>
        </p:txBody>
      </p:sp>
      <p:sp>
        <p:nvSpPr>
          <p:cNvPr id="4" name="Slide Number Placeholder 3">
            <a:extLst>
              <a:ext uri="{FF2B5EF4-FFF2-40B4-BE49-F238E27FC236}">
                <a16:creationId xmlns:a16="http://schemas.microsoft.com/office/drawing/2014/main" id="{72D451F8-F959-504E-985E-D3A07DC4C32A}"/>
              </a:ext>
            </a:extLst>
          </p:cNvPr>
          <p:cNvSpPr>
            <a:spLocks noGrp="1"/>
          </p:cNvSpPr>
          <p:nvPr>
            <p:ph type="sldNum" sz="quarter" idx="12"/>
          </p:nvPr>
        </p:nvSpPr>
        <p:spPr/>
        <p:txBody>
          <a:bodyPr/>
          <a:lstStyle/>
          <a:p>
            <a:fld id="{7AD9D152-7FE2-2542-979A-FFED4666B516}" type="slidenum">
              <a:rPr lang="en-US" smtClean="0"/>
              <a:t>40</a:t>
            </a:fld>
            <a:endParaRPr lang="en-US"/>
          </a:p>
        </p:txBody>
      </p:sp>
      <p:grpSp>
        <p:nvGrpSpPr>
          <p:cNvPr id="5" name="Group 4">
            <a:extLst>
              <a:ext uri="{FF2B5EF4-FFF2-40B4-BE49-F238E27FC236}">
                <a16:creationId xmlns:a16="http://schemas.microsoft.com/office/drawing/2014/main" id="{49283513-7ACE-2741-AF86-744F80E0B50D}"/>
              </a:ext>
            </a:extLst>
          </p:cNvPr>
          <p:cNvGrpSpPr/>
          <p:nvPr/>
        </p:nvGrpSpPr>
        <p:grpSpPr>
          <a:xfrm>
            <a:off x="279201" y="365125"/>
            <a:ext cx="11271859" cy="923925"/>
            <a:chOff x="347781" y="198438"/>
            <a:chExt cx="11271859" cy="923925"/>
          </a:xfrm>
        </p:grpSpPr>
        <p:pic>
          <p:nvPicPr>
            <p:cNvPr id="6" name="Picture 3" descr="page1image28020176">
              <a:extLst>
                <a:ext uri="{FF2B5EF4-FFF2-40B4-BE49-F238E27FC236}">
                  <a16:creationId xmlns:a16="http://schemas.microsoft.com/office/drawing/2014/main" id="{AF85A67F-4312-2249-9C63-323745D9025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7781" y="198438"/>
              <a:ext cx="1612900" cy="749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ge1image28017472">
              <a:extLst>
                <a:ext uri="{FF2B5EF4-FFF2-40B4-BE49-F238E27FC236}">
                  <a16:creationId xmlns:a16="http://schemas.microsoft.com/office/drawing/2014/main" id="{9C6DBB0A-DAA9-1249-921C-F3DD1455832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95331" y="280988"/>
              <a:ext cx="1501253" cy="7493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ext, sign, outdoor&#10;&#10;Description automatically generated">
              <a:extLst>
                <a:ext uri="{FF2B5EF4-FFF2-40B4-BE49-F238E27FC236}">
                  <a16:creationId xmlns:a16="http://schemas.microsoft.com/office/drawing/2014/main" id="{F90310F7-8158-234A-A4C3-28BE4A63C4F6}"/>
                </a:ext>
              </a:extLst>
            </p:cNvPr>
            <p:cNvPicPr>
              <a:picLocks noChangeAspect="1"/>
            </p:cNvPicPr>
            <p:nvPr userDrawn="1"/>
          </p:nvPicPr>
          <p:blipFill>
            <a:blip r:embed="rId4"/>
            <a:stretch>
              <a:fillRect/>
            </a:stretch>
          </p:blipFill>
          <p:spPr>
            <a:xfrm>
              <a:off x="10832058" y="315854"/>
              <a:ext cx="787582" cy="806509"/>
            </a:xfrm>
            <a:prstGeom prst="rect">
              <a:avLst/>
            </a:prstGeom>
          </p:spPr>
        </p:pic>
      </p:grpSp>
    </p:spTree>
    <p:extLst>
      <p:ext uri="{BB962C8B-B14F-4D97-AF65-F5344CB8AC3E}">
        <p14:creationId xmlns:p14="http://schemas.microsoft.com/office/powerpoint/2010/main" val="31801534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05E32-9E1F-6241-941E-B1F2556CC5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EB0DA5E-398D-8248-B416-7343D17B6BEB}"/>
              </a:ext>
            </a:extLst>
          </p:cNvPr>
          <p:cNvSpPr>
            <a:spLocks noGrp="1"/>
          </p:cNvSpPr>
          <p:nvPr>
            <p:ph idx="1"/>
          </p:nvPr>
        </p:nvSpPr>
        <p:spPr/>
        <p:txBody>
          <a:bodyPr>
            <a:normAutofit/>
          </a:bodyPr>
          <a:lstStyle/>
          <a:p>
            <a:pPr marL="0" indent="0" algn="ctr">
              <a:buNone/>
            </a:pPr>
            <a:endParaRPr lang="en-US" sz="3600" b="1" dirty="0"/>
          </a:p>
          <a:p>
            <a:pPr marL="0" indent="0" algn="ctr">
              <a:buNone/>
            </a:pPr>
            <a:endParaRPr lang="en-US" sz="3600" b="1" dirty="0"/>
          </a:p>
          <a:p>
            <a:pPr marL="0" indent="0" algn="ctr">
              <a:buNone/>
            </a:pPr>
            <a:endParaRPr lang="en-US" sz="3600" b="1" dirty="0"/>
          </a:p>
          <a:p>
            <a:pPr marL="0" indent="0" algn="ctr">
              <a:buNone/>
            </a:pPr>
            <a:r>
              <a:rPr lang="en-US" sz="3600" b="1" dirty="0"/>
              <a:t>Thank you</a:t>
            </a:r>
          </a:p>
        </p:txBody>
      </p:sp>
      <p:sp>
        <p:nvSpPr>
          <p:cNvPr id="4" name="Slide Number Placeholder 3">
            <a:extLst>
              <a:ext uri="{FF2B5EF4-FFF2-40B4-BE49-F238E27FC236}">
                <a16:creationId xmlns:a16="http://schemas.microsoft.com/office/drawing/2014/main" id="{9189BB5D-F943-5F42-9EE5-CF8DB19AE111}"/>
              </a:ext>
            </a:extLst>
          </p:cNvPr>
          <p:cNvSpPr>
            <a:spLocks noGrp="1"/>
          </p:cNvSpPr>
          <p:nvPr>
            <p:ph type="sldNum" sz="quarter" idx="12"/>
          </p:nvPr>
        </p:nvSpPr>
        <p:spPr/>
        <p:txBody>
          <a:bodyPr/>
          <a:lstStyle/>
          <a:p>
            <a:fld id="{7AD9D152-7FE2-2542-979A-FFED4666B516}" type="slidenum">
              <a:rPr lang="en-US" smtClean="0"/>
              <a:t>41</a:t>
            </a:fld>
            <a:endParaRPr lang="en-US"/>
          </a:p>
        </p:txBody>
      </p:sp>
    </p:spTree>
    <p:extLst>
      <p:ext uri="{BB962C8B-B14F-4D97-AF65-F5344CB8AC3E}">
        <p14:creationId xmlns:p14="http://schemas.microsoft.com/office/powerpoint/2010/main" val="1952899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83ECB8-7929-774A-8A7E-C629FC34E44D}"/>
              </a:ext>
            </a:extLst>
          </p:cNvPr>
          <p:cNvSpPr>
            <a:spLocks noGrp="1"/>
          </p:cNvSpPr>
          <p:nvPr>
            <p:ph idx="1"/>
          </p:nvPr>
        </p:nvSpPr>
        <p:spPr/>
        <p:txBody>
          <a:bodyPr>
            <a:normAutofit fontScale="92500" lnSpcReduction="10000"/>
          </a:bodyPr>
          <a:lstStyle/>
          <a:p>
            <a:r>
              <a:rPr lang="en-US" dirty="0"/>
              <a:t>A seminar was conducted by our participant students after their arrival back . The audiences of student’s seminar were academic staff members and students form the College of Pharmacy at University of Duhok. In the beginning the trained students gave introduction on Erasmus Plus opportunity of the European Union and briefing on University of Masaryk and then they dive in the technical medical topic of the training. </a:t>
            </a:r>
          </a:p>
          <a:p>
            <a:pPr fontAlgn="ctr">
              <a:spcBef>
                <a:spcPts val="0"/>
              </a:spcBef>
            </a:pPr>
            <a:endParaRPr lang="en-US" dirty="0">
              <a:latin typeface="Calibri" panose="020F0502020204030204" pitchFamily="34" charset="0"/>
            </a:endParaRPr>
          </a:p>
          <a:p>
            <a:pPr fontAlgn="ctr">
              <a:spcBef>
                <a:spcPts val="0"/>
              </a:spcBef>
            </a:pPr>
            <a:r>
              <a:rPr lang="en-US" dirty="0">
                <a:latin typeface="Calibri" panose="020F0502020204030204" pitchFamily="34" charset="0"/>
              </a:rPr>
              <a:t>The venue of the activity is our College of pharmacy. </a:t>
            </a:r>
          </a:p>
          <a:p>
            <a:pPr fontAlgn="ctr">
              <a:spcBef>
                <a:spcPts val="0"/>
              </a:spcBef>
            </a:pPr>
            <a:endParaRPr lang="en-US" dirty="0">
              <a:latin typeface="Calibri" panose="020F0502020204030204" pitchFamily="34" charset="0"/>
            </a:endParaRPr>
          </a:p>
          <a:p>
            <a:pPr fontAlgn="ctr">
              <a:spcBef>
                <a:spcPts val="0"/>
              </a:spcBef>
            </a:pPr>
            <a:r>
              <a:rPr lang="en-US" dirty="0">
                <a:latin typeface="Calibri" panose="020F0502020204030204" pitchFamily="34" charset="0"/>
              </a:rPr>
              <a:t>Number of audience are 60.</a:t>
            </a:r>
          </a:p>
          <a:p>
            <a:pPr marL="0" indent="0" fontAlgn="ctr">
              <a:spcBef>
                <a:spcPts val="0"/>
              </a:spcBef>
              <a:buNone/>
            </a:pPr>
            <a:endParaRPr lang="en-US" dirty="0">
              <a:latin typeface="Calibri" panose="020F0502020204030204" pitchFamily="34" charset="0"/>
            </a:endParaRPr>
          </a:p>
          <a:p>
            <a:pPr fontAlgn="ctr">
              <a:spcBef>
                <a:spcPts val="0"/>
              </a:spcBef>
            </a:pPr>
            <a:r>
              <a:rPr lang="en-US" dirty="0">
                <a:latin typeface="Calibri" panose="020F0502020204030204" pitchFamily="34" charset="0"/>
              </a:rPr>
              <a:t>They are students and staff from our College of Pharmacy.</a:t>
            </a:r>
          </a:p>
          <a:p>
            <a:endParaRPr lang="en-US" dirty="0">
              <a:effectLst/>
            </a:endParaRPr>
          </a:p>
          <a:p>
            <a:endParaRPr lang="en-US" dirty="0"/>
          </a:p>
        </p:txBody>
      </p:sp>
      <p:sp>
        <p:nvSpPr>
          <p:cNvPr id="2" name="Slide Number Placeholder 1">
            <a:extLst>
              <a:ext uri="{FF2B5EF4-FFF2-40B4-BE49-F238E27FC236}">
                <a16:creationId xmlns:a16="http://schemas.microsoft.com/office/drawing/2014/main" id="{BA964E94-3E01-3441-8EA4-2CACA7464E41}"/>
              </a:ext>
            </a:extLst>
          </p:cNvPr>
          <p:cNvSpPr>
            <a:spLocks noGrp="1"/>
          </p:cNvSpPr>
          <p:nvPr>
            <p:ph type="sldNum" sz="quarter" idx="12"/>
          </p:nvPr>
        </p:nvSpPr>
        <p:spPr/>
        <p:txBody>
          <a:bodyPr/>
          <a:lstStyle/>
          <a:p>
            <a:fld id="{7AD9D152-7FE2-2542-979A-FFED4666B516}" type="slidenum">
              <a:rPr lang="en-US" smtClean="0"/>
              <a:t>5</a:t>
            </a:fld>
            <a:endParaRPr lang="en-US"/>
          </a:p>
        </p:txBody>
      </p:sp>
      <p:grpSp>
        <p:nvGrpSpPr>
          <p:cNvPr id="4" name="Group 3">
            <a:extLst>
              <a:ext uri="{FF2B5EF4-FFF2-40B4-BE49-F238E27FC236}">
                <a16:creationId xmlns:a16="http://schemas.microsoft.com/office/drawing/2014/main" id="{49613B9E-A60B-B34E-95CC-075DE1615A64}"/>
              </a:ext>
            </a:extLst>
          </p:cNvPr>
          <p:cNvGrpSpPr/>
          <p:nvPr/>
        </p:nvGrpSpPr>
        <p:grpSpPr>
          <a:xfrm>
            <a:off x="279201" y="365125"/>
            <a:ext cx="11271859" cy="923925"/>
            <a:chOff x="347781" y="198438"/>
            <a:chExt cx="11271859" cy="923925"/>
          </a:xfrm>
        </p:grpSpPr>
        <p:pic>
          <p:nvPicPr>
            <p:cNvPr id="5" name="Picture 3" descr="page1image28020176">
              <a:extLst>
                <a:ext uri="{FF2B5EF4-FFF2-40B4-BE49-F238E27FC236}">
                  <a16:creationId xmlns:a16="http://schemas.microsoft.com/office/drawing/2014/main" id="{9CAE2570-2C55-6C44-ACE1-5887D704227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7781" y="198438"/>
              <a:ext cx="1612900" cy="749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ge1image28017472">
              <a:extLst>
                <a:ext uri="{FF2B5EF4-FFF2-40B4-BE49-F238E27FC236}">
                  <a16:creationId xmlns:a16="http://schemas.microsoft.com/office/drawing/2014/main" id="{86363B10-6C82-A14D-AD91-EA3C98212B9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95331" y="280988"/>
              <a:ext cx="1501253" cy="749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text, sign, outdoor&#10;&#10;Description automatically generated">
              <a:extLst>
                <a:ext uri="{FF2B5EF4-FFF2-40B4-BE49-F238E27FC236}">
                  <a16:creationId xmlns:a16="http://schemas.microsoft.com/office/drawing/2014/main" id="{9FCAAE7F-16AF-4146-940F-0CB9CDE57183}"/>
                </a:ext>
              </a:extLst>
            </p:cNvPr>
            <p:cNvPicPr>
              <a:picLocks noChangeAspect="1"/>
            </p:cNvPicPr>
            <p:nvPr userDrawn="1"/>
          </p:nvPicPr>
          <p:blipFill>
            <a:blip r:embed="rId4"/>
            <a:stretch>
              <a:fillRect/>
            </a:stretch>
          </p:blipFill>
          <p:spPr>
            <a:xfrm>
              <a:off x="10832058" y="315854"/>
              <a:ext cx="787582" cy="806509"/>
            </a:xfrm>
            <a:prstGeom prst="rect">
              <a:avLst/>
            </a:prstGeom>
          </p:spPr>
        </p:pic>
      </p:grpSp>
    </p:spTree>
    <p:extLst>
      <p:ext uri="{BB962C8B-B14F-4D97-AF65-F5344CB8AC3E}">
        <p14:creationId xmlns:p14="http://schemas.microsoft.com/office/powerpoint/2010/main" val="347846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FC3D7-8E39-C046-869A-E723564C3E5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47F286F-3FD3-6746-95AB-9B723A0E69F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496B4A6-FC8E-1147-8BE2-E32B892D5728}"/>
              </a:ext>
            </a:extLst>
          </p:cNvPr>
          <p:cNvPicPr>
            <a:picLocks noChangeAspect="1"/>
          </p:cNvPicPr>
          <p:nvPr/>
        </p:nvPicPr>
        <p:blipFill>
          <a:blip r:embed="rId2"/>
          <a:stretch>
            <a:fillRect/>
          </a:stretch>
        </p:blipFill>
        <p:spPr>
          <a:xfrm>
            <a:off x="838199" y="681037"/>
            <a:ext cx="10515599" cy="5495926"/>
          </a:xfrm>
          <a:prstGeom prst="rect">
            <a:avLst/>
          </a:prstGeom>
        </p:spPr>
      </p:pic>
      <p:sp>
        <p:nvSpPr>
          <p:cNvPr id="5" name="Slide Number Placeholder 4">
            <a:extLst>
              <a:ext uri="{FF2B5EF4-FFF2-40B4-BE49-F238E27FC236}">
                <a16:creationId xmlns:a16="http://schemas.microsoft.com/office/drawing/2014/main" id="{83B48527-BD6B-CA46-A79E-419D542CBD42}"/>
              </a:ext>
            </a:extLst>
          </p:cNvPr>
          <p:cNvSpPr>
            <a:spLocks noGrp="1"/>
          </p:cNvSpPr>
          <p:nvPr>
            <p:ph type="sldNum" sz="quarter" idx="12"/>
          </p:nvPr>
        </p:nvSpPr>
        <p:spPr/>
        <p:txBody>
          <a:bodyPr/>
          <a:lstStyle/>
          <a:p>
            <a:fld id="{7AD9D152-7FE2-2542-979A-FFED4666B516}" type="slidenum">
              <a:rPr lang="en-US" smtClean="0"/>
              <a:t>6</a:t>
            </a:fld>
            <a:endParaRPr lang="en-US"/>
          </a:p>
        </p:txBody>
      </p:sp>
    </p:spTree>
    <p:extLst>
      <p:ext uri="{BB962C8B-B14F-4D97-AF65-F5344CB8AC3E}">
        <p14:creationId xmlns:p14="http://schemas.microsoft.com/office/powerpoint/2010/main" val="1057290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E695B-C5F5-6144-9EE5-691805F3478C}"/>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DDFD2E25-310D-FD44-A27E-7E020AD77ABF}"/>
              </a:ext>
            </a:extLst>
          </p:cNvPr>
          <p:cNvPicPr>
            <a:picLocks noGrp="1" noChangeAspect="1"/>
          </p:cNvPicPr>
          <p:nvPr>
            <p:ph idx="1"/>
          </p:nvPr>
        </p:nvPicPr>
        <p:blipFill>
          <a:blip r:embed="rId2"/>
          <a:stretch>
            <a:fillRect/>
          </a:stretch>
        </p:blipFill>
        <p:spPr>
          <a:xfrm>
            <a:off x="1091821" y="777922"/>
            <a:ext cx="9799092" cy="5595581"/>
          </a:xfrm>
          <a:prstGeom prst="rect">
            <a:avLst/>
          </a:prstGeom>
        </p:spPr>
      </p:pic>
      <p:sp>
        <p:nvSpPr>
          <p:cNvPr id="3" name="Slide Number Placeholder 2">
            <a:extLst>
              <a:ext uri="{FF2B5EF4-FFF2-40B4-BE49-F238E27FC236}">
                <a16:creationId xmlns:a16="http://schemas.microsoft.com/office/drawing/2014/main" id="{E19F89A0-11EE-924A-A706-7D907DBA2A4E}"/>
              </a:ext>
            </a:extLst>
          </p:cNvPr>
          <p:cNvSpPr>
            <a:spLocks noGrp="1"/>
          </p:cNvSpPr>
          <p:nvPr>
            <p:ph type="sldNum" sz="quarter" idx="12"/>
          </p:nvPr>
        </p:nvSpPr>
        <p:spPr/>
        <p:txBody>
          <a:bodyPr/>
          <a:lstStyle/>
          <a:p>
            <a:fld id="{7AD9D152-7FE2-2542-979A-FFED4666B516}" type="slidenum">
              <a:rPr lang="en-US" smtClean="0"/>
              <a:t>7</a:t>
            </a:fld>
            <a:endParaRPr lang="en-US"/>
          </a:p>
        </p:txBody>
      </p:sp>
    </p:spTree>
    <p:extLst>
      <p:ext uri="{BB962C8B-B14F-4D97-AF65-F5344CB8AC3E}">
        <p14:creationId xmlns:p14="http://schemas.microsoft.com/office/powerpoint/2010/main" val="3522980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85937-E2D6-5047-9BE5-61A6F3F6E72E}"/>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9158EF04-CD56-FE47-AB71-18F03D603A96}"/>
              </a:ext>
            </a:extLst>
          </p:cNvPr>
          <p:cNvPicPr>
            <a:picLocks noGrp="1" noChangeAspect="1"/>
          </p:cNvPicPr>
          <p:nvPr>
            <p:ph idx="1"/>
          </p:nvPr>
        </p:nvPicPr>
        <p:blipFill>
          <a:blip r:embed="rId2"/>
          <a:stretch>
            <a:fillRect/>
          </a:stretch>
        </p:blipFill>
        <p:spPr>
          <a:xfrm>
            <a:off x="838200" y="655093"/>
            <a:ext cx="10707806" cy="5663820"/>
          </a:xfrm>
          <a:prstGeom prst="rect">
            <a:avLst/>
          </a:prstGeom>
        </p:spPr>
      </p:pic>
      <p:sp>
        <p:nvSpPr>
          <p:cNvPr id="3" name="Slide Number Placeholder 2">
            <a:extLst>
              <a:ext uri="{FF2B5EF4-FFF2-40B4-BE49-F238E27FC236}">
                <a16:creationId xmlns:a16="http://schemas.microsoft.com/office/drawing/2014/main" id="{C1C7CE5C-4AF2-3449-B44E-E46995AE70F9}"/>
              </a:ext>
            </a:extLst>
          </p:cNvPr>
          <p:cNvSpPr>
            <a:spLocks noGrp="1"/>
          </p:cNvSpPr>
          <p:nvPr>
            <p:ph type="sldNum" sz="quarter" idx="12"/>
          </p:nvPr>
        </p:nvSpPr>
        <p:spPr/>
        <p:txBody>
          <a:bodyPr/>
          <a:lstStyle/>
          <a:p>
            <a:fld id="{7AD9D152-7FE2-2542-979A-FFED4666B516}" type="slidenum">
              <a:rPr lang="en-US" smtClean="0"/>
              <a:t>8</a:t>
            </a:fld>
            <a:endParaRPr lang="en-US"/>
          </a:p>
        </p:txBody>
      </p:sp>
    </p:spTree>
    <p:extLst>
      <p:ext uri="{BB962C8B-B14F-4D97-AF65-F5344CB8AC3E}">
        <p14:creationId xmlns:p14="http://schemas.microsoft.com/office/powerpoint/2010/main" val="2151116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39CF5-9FD7-9F43-9FBD-68E25E07718A}"/>
              </a:ext>
            </a:extLst>
          </p:cNvPr>
          <p:cNvSpPr>
            <a:spLocks noGrp="1"/>
          </p:cNvSpPr>
          <p:nvPr>
            <p:ph type="title"/>
          </p:nvPr>
        </p:nvSpPr>
        <p:spPr/>
        <p:txBody>
          <a:bodyPr>
            <a:normAutofit fontScale="90000"/>
          </a:bodyPr>
          <a:lstStyle/>
          <a:p>
            <a:br>
              <a:rPr lang="en-US" dirty="0"/>
            </a:br>
            <a:br>
              <a:rPr lang="en-US" dirty="0"/>
            </a:br>
            <a:r>
              <a:rPr lang="en-US" b="1" dirty="0"/>
              <a:t>Training of Our students in Slovakia</a:t>
            </a:r>
          </a:p>
        </p:txBody>
      </p:sp>
      <p:sp>
        <p:nvSpPr>
          <p:cNvPr id="3" name="Content Placeholder 2">
            <a:extLst>
              <a:ext uri="{FF2B5EF4-FFF2-40B4-BE49-F238E27FC236}">
                <a16:creationId xmlns:a16="http://schemas.microsoft.com/office/drawing/2014/main" id="{E95BF601-B601-5743-A4D9-02693F817BBB}"/>
              </a:ext>
            </a:extLst>
          </p:cNvPr>
          <p:cNvSpPr>
            <a:spLocks noGrp="1"/>
          </p:cNvSpPr>
          <p:nvPr>
            <p:ph idx="1"/>
          </p:nvPr>
        </p:nvSpPr>
        <p:spPr/>
        <p:txBody>
          <a:bodyPr>
            <a:normAutofit/>
          </a:bodyPr>
          <a:lstStyle/>
          <a:p>
            <a:pPr fontAlgn="base"/>
            <a:r>
              <a:rPr lang="en-US" dirty="0"/>
              <a:t> Slovakia, Masaryk University</a:t>
            </a:r>
          </a:p>
          <a:p>
            <a:pPr fontAlgn="base"/>
            <a:r>
              <a:rPr lang="en-US" dirty="0"/>
              <a:t>Mina Wissam </a:t>
            </a:r>
            <a:r>
              <a:rPr lang="en-US" dirty="0" err="1"/>
              <a:t>Idwar</a:t>
            </a:r>
            <a:r>
              <a:rPr lang="en-US" dirty="0"/>
              <a:t> and </a:t>
            </a:r>
            <a:r>
              <a:rPr lang="en-US" dirty="0" err="1"/>
              <a:t>Sahand</a:t>
            </a:r>
            <a:r>
              <a:rPr lang="en-US" dirty="0"/>
              <a:t> Jameel Khalid, medical students in university of Duhok from Kurdistan region of Iraq.</a:t>
            </a:r>
          </a:p>
          <a:p>
            <a:pPr fontAlgn="base"/>
            <a:r>
              <a:rPr lang="en-US" dirty="0" err="1"/>
              <a:t>MediTec</a:t>
            </a:r>
            <a:r>
              <a:rPr lang="en-US" dirty="0"/>
              <a:t> project that was hold in  Slovakia, aimed to share both theoretical and practical methodological experiences in modern medical education which was done by teachers and doctors in a period of two weeks in </a:t>
            </a:r>
            <a:r>
              <a:rPr lang="en-US" dirty="0" err="1"/>
              <a:t>Pavol</a:t>
            </a:r>
            <a:r>
              <a:rPr lang="en-US" dirty="0"/>
              <a:t> </a:t>
            </a:r>
            <a:r>
              <a:rPr lang="en-US" dirty="0" err="1"/>
              <a:t>Jozef</a:t>
            </a:r>
            <a:r>
              <a:rPr lang="en-US" dirty="0"/>
              <a:t> </a:t>
            </a:r>
            <a:r>
              <a:rPr lang="en-US" dirty="0" err="1"/>
              <a:t>Safarika</a:t>
            </a:r>
            <a:r>
              <a:rPr lang="en-US" dirty="0"/>
              <a:t> university.</a:t>
            </a:r>
          </a:p>
          <a:p>
            <a:pPr fontAlgn="base"/>
            <a:r>
              <a:rPr lang="en-US" dirty="0"/>
              <a:t>A seminar were conducted at our university by our participant students, the audience were around 70 persons .</a:t>
            </a:r>
          </a:p>
          <a:p>
            <a:pPr marL="0" indent="0">
              <a:buNone/>
            </a:pPr>
            <a:endParaRPr lang="en-US" dirty="0"/>
          </a:p>
        </p:txBody>
      </p:sp>
      <p:sp>
        <p:nvSpPr>
          <p:cNvPr id="4" name="Slide Number Placeholder 3">
            <a:extLst>
              <a:ext uri="{FF2B5EF4-FFF2-40B4-BE49-F238E27FC236}">
                <a16:creationId xmlns:a16="http://schemas.microsoft.com/office/drawing/2014/main" id="{E08B7D86-91C7-2247-A853-77C68B3AF836}"/>
              </a:ext>
            </a:extLst>
          </p:cNvPr>
          <p:cNvSpPr>
            <a:spLocks noGrp="1"/>
          </p:cNvSpPr>
          <p:nvPr>
            <p:ph type="sldNum" sz="quarter" idx="12"/>
          </p:nvPr>
        </p:nvSpPr>
        <p:spPr/>
        <p:txBody>
          <a:bodyPr/>
          <a:lstStyle/>
          <a:p>
            <a:fld id="{7AD9D152-7FE2-2542-979A-FFED4666B516}" type="slidenum">
              <a:rPr lang="en-US" smtClean="0"/>
              <a:t>9</a:t>
            </a:fld>
            <a:endParaRPr lang="en-US"/>
          </a:p>
        </p:txBody>
      </p:sp>
      <p:grpSp>
        <p:nvGrpSpPr>
          <p:cNvPr id="5" name="Group 4">
            <a:extLst>
              <a:ext uri="{FF2B5EF4-FFF2-40B4-BE49-F238E27FC236}">
                <a16:creationId xmlns:a16="http://schemas.microsoft.com/office/drawing/2014/main" id="{E898A4C3-EF8E-6F46-B6F4-77C6B34C667B}"/>
              </a:ext>
            </a:extLst>
          </p:cNvPr>
          <p:cNvGrpSpPr/>
          <p:nvPr/>
        </p:nvGrpSpPr>
        <p:grpSpPr>
          <a:xfrm>
            <a:off x="279201" y="365125"/>
            <a:ext cx="11271859" cy="923925"/>
            <a:chOff x="347781" y="198438"/>
            <a:chExt cx="11271859" cy="923925"/>
          </a:xfrm>
        </p:grpSpPr>
        <p:pic>
          <p:nvPicPr>
            <p:cNvPr id="6" name="Picture 3" descr="page1image28020176">
              <a:extLst>
                <a:ext uri="{FF2B5EF4-FFF2-40B4-BE49-F238E27FC236}">
                  <a16:creationId xmlns:a16="http://schemas.microsoft.com/office/drawing/2014/main" id="{CD6441D9-A51C-5840-AD82-EECAFCC94A3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7781" y="198438"/>
              <a:ext cx="1612900" cy="749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ge1image28017472">
              <a:extLst>
                <a:ext uri="{FF2B5EF4-FFF2-40B4-BE49-F238E27FC236}">
                  <a16:creationId xmlns:a16="http://schemas.microsoft.com/office/drawing/2014/main" id="{926AC550-31F5-CD4F-920D-7D41D070D9F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95331" y="280988"/>
              <a:ext cx="1501253" cy="7493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ext, sign, outdoor&#10;&#10;Description automatically generated">
              <a:extLst>
                <a:ext uri="{FF2B5EF4-FFF2-40B4-BE49-F238E27FC236}">
                  <a16:creationId xmlns:a16="http://schemas.microsoft.com/office/drawing/2014/main" id="{F24BFF42-7E6B-F946-A6F6-D3F95C3B93D1}"/>
                </a:ext>
              </a:extLst>
            </p:cNvPr>
            <p:cNvPicPr>
              <a:picLocks noChangeAspect="1"/>
            </p:cNvPicPr>
            <p:nvPr userDrawn="1"/>
          </p:nvPicPr>
          <p:blipFill>
            <a:blip r:embed="rId4"/>
            <a:stretch>
              <a:fillRect/>
            </a:stretch>
          </p:blipFill>
          <p:spPr>
            <a:xfrm>
              <a:off x="10832058" y="315854"/>
              <a:ext cx="787582" cy="806509"/>
            </a:xfrm>
            <a:prstGeom prst="rect">
              <a:avLst/>
            </a:prstGeom>
          </p:spPr>
        </p:pic>
      </p:grpSp>
    </p:spTree>
    <p:extLst>
      <p:ext uri="{BB962C8B-B14F-4D97-AF65-F5344CB8AC3E}">
        <p14:creationId xmlns:p14="http://schemas.microsoft.com/office/powerpoint/2010/main" val="31750833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917</TotalTime>
  <Words>1009</Words>
  <Application>Microsoft Macintosh PowerPoint</Application>
  <PresentationFormat>Widescreen</PresentationFormat>
  <Paragraphs>122</Paragraphs>
  <Slides>41</Slides>
  <Notes>1</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41</vt:i4>
      </vt:variant>
    </vt:vector>
  </HeadingPairs>
  <TitlesOfParts>
    <vt:vector size="51" baseType="lpstr">
      <vt:lpstr>Arial</vt:lpstr>
      <vt:lpstr>Calibri</vt:lpstr>
      <vt:lpstr>Calibri Light</vt:lpstr>
      <vt:lpstr>Times New Roman</vt:lpstr>
      <vt:lpstr>Office Theme</vt:lpstr>
      <vt:lpstr>3_Custom Design</vt:lpstr>
      <vt:lpstr>4_Custom Design</vt:lpstr>
      <vt:lpstr>2_Custom Design</vt:lpstr>
      <vt:lpstr>1_Custom Design</vt:lpstr>
      <vt:lpstr>Custom Design</vt:lpstr>
      <vt:lpstr>MediTec  at   University of Duhok   Implementations and Achievements </vt:lpstr>
      <vt:lpstr> Implementation of MediTec</vt:lpstr>
      <vt:lpstr>PowerPoint Presentation</vt:lpstr>
      <vt:lpstr> Training of our students at Czech Republic</vt:lpstr>
      <vt:lpstr>PowerPoint Presentation</vt:lpstr>
      <vt:lpstr>PowerPoint Presentation</vt:lpstr>
      <vt:lpstr>PowerPoint Presentation</vt:lpstr>
      <vt:lpstr>PowerPoint Presentation</vt:lpstr>
      <vt:lpstr>  Training of Our students in Slovakia</vt:lpstr>
      <vt:lpstr>UoD Conference </vt:lpstr>
      <vt:lpstr>PowerPoint Presentation</vt:lpstr>
      <vt:lpstr>PowerPoint Presentation</vt:lpstr>
      <vt:lpstr>PowerPoint Presentation</vt:lpstr>
      <vt:lpstr>UoD Conference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Equipment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Posters on MediTec on Campus   </vt:lpstr>
      <vt:lpstr>PowerPoint Presentation</vt:lpstr>
      <vt:lpstr>PowerPoint Presentation</vt:lpstr>
      <vt:lpstr>PowerPoint Presentation</vt:lpstr>
      <vt:lpstr>PowerPoint Presentation</vt:lpstr>
      <vt:lpstr>  Co-Funding by UoD</vt:lpstr>
      <vt:lpstr> Our Achievements from Meditec</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Rund Hammoudi</dc:creator>
  <cp:lastModifiedBy>Rund Hammoudi</cp:lastModifiedBy>
  <cp:revision>7</cp:revision>
  <dcterms:created xsi:type="dcterms:W3CDTF">2021-08-09T14:12:38Z</dcterms:created>
  <dcterms:modified xsi:type="dcterms:W3CDTF">2021-11-16T05:55:42Z</dcterms:modified>
</cp:coreProperties>
</file>